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4" r:id="rId6"/>
    <p:sldId id="272" r:id="rId7"/>
    <p:sldId id="261" r:id="rId8"/>
    <p:sldId id="263" r:id="rId9"/>
    <p:sldId id="262" r:id="rId10"/>
    <p:sldId id="271" r:id="rId11"/>
    <p:sldId id="268" r:id="rId12"/>
    <p:sldId id="270" r:id="rId13"/>
    <p:sldId id="266" r:id="rId14"/>
    <p:sldId id="267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D60029"/>
    <a:srgbClr val="A50021"/>
    <a:srgbClr val="009900"/>
    <a:srgbClr val="FF9900"/>
    <a:srgbClr val="CCCCFF"/>
    <a:srgbClr val="B7DBFF"/>
    <a:srgbClr val="CCECFF"/>
    <a:srgbClr val="333333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2.png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AF282-0C5C-4E8B-9416-50E688F7316A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331738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E7A15-B839-4D8C-BAE6-7B5D345FCBF6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250017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859CD-1231-48AD-ACF8-21D47F56C969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127513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AD6A4C-4780-4018-8016-20132EE280A6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272208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FCF3EC-203A-46EF-B1ED-8C46A9A101A8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64325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DCA5B-0F02-4055-8A89-835105406B70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5067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07E24-F8DA-4BCB-8D7C-D50C984652F4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253676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9E4E1-85FD-4EE3-9198-D233DFD58755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175701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2B9C0-980C-4C10-BCFF-961421A4E865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137997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7C637-DB22-47EC-8A1D-382EFEA5A321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95531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4C75E-8EC3-4BF7-A7D8-1FFCBBF149A4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286526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9F8E7-E2F9-42EF-8CAF-26803AC9C86C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27775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DC642-09B7-4C0E-9F0B-1531869040B8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xmlns="" val="17319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Kliknite sem a upravte štýly predlohy textu.</a:t>
            </a:r>
          </a:p>
          <a:p>
            <a:pPr lvl="1"/>
            <a:r>
              <a:rPr lang="cs-CZ" altLang="sk-SK" smtClean="0"/>
              <a:t>Druhá úroveň</a:t>
            </a:r>
          </a:p>
          <a:p>
            <a:pPr lvl="2"/>
            <a:r>
              <a:rPr lang="cs-CZ" altLang="sk-SK" smtClean="0"/>
              <a:t>Tretia úroveň</a:t>
            </a:r>
          </a:p>
          <a:p>
            <a:pPr lvl="3"/>
            <a:r>
              <a:rPr lang="cs-CZ" altLang="sk-SK" smtClean="0"/>
              <a:t>Štvrtá úroveň</a:t>
            </a:r>
          </a:p>
          <a:p>
            <a:pPr lvl="4"/>
            <a:r>
              <a:rPr lang="cs-CZ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4D50C3-97DE-4BEA-AEFB-A700DC04546A}" type="slidenum">
              <a:rPr lang="cs-CZ" altLang="sk-SK"/>
              <a:pPr/>
              <a:t>‹#›</a:t>
            </a:fld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oleObject" Target="../embeddings/oleObject1.bin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slide" Target="slide2.xml"/><Relationship Id="rId4" Type="http://schemas.openxmlformats.org/officeDocument/2006/relationships/oleObject" Target="../embeddings/oleObject2.bin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2.gif"/><Relationship Id="rId9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12.gif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 rot="-866642">
            <a:off x="2411413" y="1125538"/>
            <a:ext cx="6477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V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 rot="898486">
            <a:off x="3348038" y="1125538"/>
            <a:ext cx="6477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E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 rot="269531">
            <a:off x="4284663" y="1125538"/>
            <a:ext cx="6477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T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 rot="-898486">
            <a:off x="5148263" y="1125538"/>
            <a:ext cx="6477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Y</a:t>
            </a: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1619250" y="2317750"/>
            <a:ext cx="5689600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rozkazovacie, zvolacie, želacie </a:t>
            </a: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611188" y="6308725"/>
            <a:ext cx="1439862" cy="252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sk-SK" sz="1200" kern="10" dirty="0">
              <a:ln w="9525">
                <a:solidFill>
                  <a:srgbClr val="A50021"/>
                </a:solidFill>
                <a:round/>
                <a:headEnd/>
                <a:tailEnd/>
              </a:ln>
              <a:solidFill>
                <a:srgbClr val="A50021"/>
              </a:solidFill>
              <a:latin typeface="Times New Roman"/>
              <a:cs typeface="Times New Roman"/>
            </a:endParaRP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1975667" y="2947935"/>
            <a:ext cx="4824413" cy="2232025"/>
            <a:chOff x="2400" y="2193"/>
            <a:chExt cx="960" cy="480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2400" y="2193"/>
            <a:ext cx="960" cy="480"/>
          </p:xfrm>
          <a:graphic>
            <a:graphicData uri="http://schemas.openxmlformats.org/presentationml/2006/ole">
              <p:oleObj spid="_x0000_s24658" name="Fotografia programu Photo Editor" r:id="rId3" imgW="1523810" imgH="762106" progId="">
                <p:embed/>
              </p:oleObj>
            </a:graphicData>
          </a:graphic>
        </p:graphicFrame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2699" y="2251"/>
              <a:ext cx="36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3847330" y="3020960"/>
            <a:ext cx="936625" cy="709612"/>
            <a:chOff x="2608" y="2251"/>
            <a:chExt cx="960" cy="900"/>
          </a:xfrm>
        </p:grpSpPr>
        <p:graphicFrame>
          <p:nvGraphicFramePr>
            <p:cNvPr id="29713" name="Object 17"/>
            <p:cNvGraphicFramePr>
              <a:graphicFrameLocks noChangeAspect="1"/>
            </p:cNvGraphicFramePr>
            <p:nvPr/>
          </p:nvGraphicFramePr>
          <p:xfrm>
            <a:off x="2608" y="2251"/>
            <a:ext cx="960" cy="900"/>
          </p:xfrm>
          <a:graphic>
            <a:graphicData uri="http://schemas.openxmlformats.org/presentationml/2006/ole">
              <p:oleObj spid="_x0000_s24659" name="Fotografia programu Photo Editor" r:id="rId4" imgW="1523810" imgH="1428949" progId="">
                <p:embed/>
              </p:oleObj>
            </a:graphicData>
          </a:graphic>
        </p:graphicFrame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2835" y="2523"/>
              <a:ext cx="4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24595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24596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24660" name="Fotografia programu Photo Editor" r:id="rId5" imgW="942857" imgH="1333333" progId="">
                  <p:embed/>
                </p:oleObj>
              </a:graphicData>
            </a:graphic>
          </p:graphicFrame>
          <p:sp>
            <p:nvSpPr>
              <p:cNvPr id="24597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24598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3946553" y="1770390"/>
            <a:ext cx="4512752" cy="3896077"/>
            <a:chOff x="4332" y="-702"/>
            <a:chExt cx="2596" cy="2907"/>
          </a:xfrm>
        </p:grpSpPr>
        <p:graphicFrame>
          <p:nvGraphicFramePr>
            <p:cNvPr id="24600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10735193"/>
                </p:ext>
              </p:extLst>
            </p:nvPr>
          </p:nvGraphicFramePr>
          <p:xfrm>
            <a:off x="6265" y="-702"/>
            <a:ext cx="663" cy="1451"/>
          </p:xfrm>
          <a:graphic>
            <a:graphicData uri="http://schemas.openxmlformats.org/presentationml/2006/ole">
              <p:oleObj spid="_x0000_s24661" name="Fotografia programu Photo Editor" r:id="rId6" imgW="1905266" imgH="4172532" progId="">
                <p:embed/>
              </p:oleObj>
            </a:graphicData>
          </a:graphic>
        </p:graphicFrame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4332" y="1842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2" name="Obdĺžnik 1"/>
          <p:cNvSpPr/>
          <p:nvPr/>
        </p:nvSpPr>
        <p:spPr>
          <a:xfrm>
            <a:off x="769576" y="4595185"/>
            <a:ext cx="2789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7" action="ppaction://hlinksldjump"/>
              </a:rPr>
              <a:t>Rozkazovacie vety</a:t>
            </a:r>
            <a:endParaRPr lang="sk-SK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Obdĺžnik 23">
            <a:hlinkClick r:id="rId8" action="ppaction://hlinksldjump"/>
          </p:cNvPr>
          <p:cNvSpPr/>
          <p:nvPr/>
        </p:nvSpPr>
        <p:spPr>
          <a:xfrm>
            <a:off x="684243" y="5076473"/>
            <a:ext cx="20778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8" action="ppaction://hlinksldjump"/>
              </a:rPr>
              <a:t>Zvolacie vety</a:t>
            </a:r>
            <a:endParaRPr lang="sk-SK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Obdĺžnik 24">
            <a:hlinkClick r:id="rId9" action="ppaction://hlinksldjump"/>
          </p:cNvPr>
          <p:cNvSpPr/>
          <p:nvPr/>
        </p:nvSpPr>
        <p:spPr>
          <a:xfrm>
            <a:off x="683568" y="5580529"/>
            <a:ext cx="19351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9" action="ppaction://hlinksldjump"/>
              </a:rPr>
              <a:t>Želacie vety</a:t>
            </a:r>
            <a:endParaRPr lang="sk-SK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Obdĺžnik 25">
            <a:hlinkClick r:id="rId9" action="ppaction://hlinksldjump"/>
          </p:cNvPr>
          <p:cNvSpPr/>
          <p:nvPr/>
        </p:nvSpPr>
        <p:spPr>
          <a:xfrm>
            <a:off x="876603" y="4042592"/>
            <a:ext cx="9028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0" action="ppaction://hlinksldjump"/>
              </a:rPr>
              <a:t>Úvod</a:t>
            </a:r>
            <a:endParaRPr lang="sk-SK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3600" b="1" dirty="0" smtClean="0">
                <a:solidFill>
                  <a:srgbClr val="000066"/>
                </a:solidFill>
                <a:latin typeface="Comic Sans MS" pitchFamily="66" charset="0"/>
              </a:rPr>
              <a:t>Dokonči písomne </a:t>
            </a:r>
            <a:r>
              <a:rPr lang="sk-SK" altLang="sk-SK" sz="3600" b="1" dirty="0">
                <a:solidFill>
                  <a:srgbClr val="000066"/>
                </a:solidFill>
                <a:latin typeface="Comic Sans MS" pitchFamily="66" charset="0"/>
              </a:rPr>
              <a:t>želacie vety</a:t>
            </a:r>
            <a:endParaRPr lang="cs-CZ" altLang="sk-SK" sz="36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sk-SK" altLang="sk-SK"/>
          </a:p>
          <a:p>
            <a:pPr>
              <a:buFontTx/>
              <a:buNone/>
            </a:pPr>
            <a:r>
              <a:rPr lang="sk-SK" altLang="sk-SK" sz="3600" b="1">
                <a:solidFill>
                  <a:srgbClr val="000066"/>
                </a:solidFill>
                <a:latin typeface="Comic Sans MS" pitchFamily="66" charset="0"/>
              </a:rPr>
              <a:t>Keby už boli __________ !</a:t>
            </a:r>
          </a:p>
          <a:p>
            <a:pPr>
              <a:buFontTx/>
              <a:buNone/>
            </a:pPr>
            <a:r>
              <a:rPr lang="sk-SK" altLang="sk-SK" sz="3600" b="1">
                <a:solidFill>
                  <a:srgbClr val="000066"/>
                </a:solidFill>
                <a:latin typeface="Comic Sans MS" pitchFamily="66" charset="0"/>
              </a:rPr>
              <a:t>Chcem vedieť výborne ________ !</a:t>
            </a:r>
          </a:p>
          <a:p>
            <a:pPr>
              <a:buFontTx/>
              <a:buNone/>
            </a:pPr>
            <a:r>
              <a:rPr lang="sk-SK" altLang="sk-SK" sz="3600" b="1">
                <a:solidFill>
                  <a:srgbClr val="000066"/>
                </a:solidFill>
                <a:latin typeface="Comic Sans MS" pitchFamily="66" charset="0"/>
              </a:rPr>
              <a:t>Prajem ti príjemnú ___________ !</a:t>
            </a:r>
          </a:p>
          <a:p>
            <a:pPr>
              <a:buFontTx/>
              <a:buNone/>
            </a:pPr>
            <a:r>
              <a:rPr lang="sk-SK" altLang="sk-SK" sz="3600" b="1">
                <a:solidFill>
                  <a:srgbClr val="000066"/>
                </a:solidFill>
                <a:latin typeface="Comic Sans MS" pitchFamily="66" charset="0"/>
              </a:rPr>
              <a:t>Nech vyhrá __________ !</a:t>
            </a:r>
          </a:p>
          <a:p>
            <a:pPr>
              <a:buFontTx/>
              <a:buNone/>
            </a:pPr>
            <a:r>
              <a:rPr lang="sk-SK" altLang="sk-SK" sz="3600" b="1">
                <a:solidFill>
                  <a:srgbClr val="000066"/>
                </a:solidFill>
                <a:latin typeface="Comic Sans MS" pitchFamily="66" charset="0"/>
              </a:rPr>
              <a:t>Maj sa __________ !</a:t>
            </a:r>
          </a:p>
          <a:p>
            <a:pPr>
              <a:buFontTx/>
              <a:buNone/>
            </a:pPr>
            <a:endParaRPr lang="sk-SK" altLang="sk-SK" sz="3600" b="1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cs-CZ" altLang="sk-SK" sz="3600" b="1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23850" y="260350"/>
            <a:ext cx="649288" cy="1724025"/>
            <a:chOff x="4195" y="1341"/>
            <a:chExt cx="663" cy="1451"/>
          </a:xfrm>
        </p:grpSpPr>
        <p:graphicFrame>
          <p:nvGraphicFramePr>
            <p:cNvPr id="30725" name="Object 5"/>
            <p:cNvGraphicFramePr>
              <a:graphicFrameLocks noChangeAspect="1"/>
            </p:cNvGraphicFramePr>
            <p:nvPr/>
          </p:nvGraphicFramePr>
          <p:xfrm>
            <a:off x="4195" y="1341"/>
            <a:ext cx="663" cy="1451"/>
          </p:xfrm>
          <a:graphic>
            <a:graphicData uri="http://schemas.openxmlformats.org/presentationml/2006/ole">
              <p:oleObj spid="_x0000_s30808" name="Fotografia programu Photo Editor" r:id="rId3" imgW="1905266" imgH="4172532" progId="">
                <p:embed/>
              </p:oleObj>
            </a:graphicData>
          </a:graphic>
        </p:graphicFrame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4332" y="1842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20540" name="Group 60"/>
          <p:cNvGrpSpPr>
            <a:grpSpLocks/>
          </p:cNvGrpSpPr>
          <p:nvPr/>
        </p:nvGrpSpPr>
        <p:grpSpPr bwMode="auto">
          <a:xfrm>
            <a:off x="1185863" y="1628775"/>
            <a:ext cx="576262" cy="501650"/>
            <a:chOff x="3379" y="2341"/>
            <a:chExt cx="680" cy="681"/>
          </a:xfrm>
        </p:grpSpPr>
        <p:sp>
          <p:nvSpPr>
            <p:cNvPr id="30728" name="AutoShape 61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pic>
          <p:nvPicPr>
            <p:cNvPr id="30729" name="Picture 62" descr="34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478"/>
              <a:ext cx="59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3" name="Group 63"/>
          <p:cNvGrpSpPr>
            <a:grpSpLocks/>
          </p:cNvGrpSpPr>
          <p:nvPr/>
        </p:nvGrpSpPr>
        <p:grpSpPr bwMode="auto">
          <a:xfrm>
            <a:off x="1833563" y="1628775"/>
            <a:ext cx="576262" cy="503238"/>
            <a:chOff x="1701" y="1253"/>
            <a:chExt cx="589" cy="545"/>
          </a:xfrm>
        </p:grpSpPr>
        <p:graphicFrame>
          <p:nvGraphicFramePr>
            <p:cNvPr id="30731" name="Object 64"/>
            <p:cNvGraphicFramePr>
              <a:graphicFrameLocks noChangeAspect="1"/>
            </p:cNvGraphicFramePr>
            <p:nvPr/>
          </p:nvGraphicFramePr>
          <p:xfrm>
            <a:off x="1791" y="1298"/>
            <a:ext cx="415" cy="461"/>
          </p:xfrm>
          <a:graphic>
            <a:graphicData uri="http://schemas.openxmlformats.org/presentationml/2006/ole">
              <p:oleObj spid="_x0000_s30809" name="Fotografia programu Photo Editor" r:id="rId5" imgW="1371429" imgH="1523810" progId="">
                <p:embed/>
              </p:oleObj>
            </a:graphicData>
          </a:graphic>
        </p:graphicFrame>
        <p:sp>
          <p:nvSpPr>
            <p:cNvPr id="30732" name="AutoShape 65"/>
            <p:cNvSpPr>
              <a:spLocks noChangeArrowheads="1"/>
            </p:cNvSpPr>
            <p:nvPr/>
          </p:nvSpPr>
          <p:spPr bwMode="auto">
            <a:xfrm>
              <a:off x="1701" y="1253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grpSp>
        <p:nvGrpSpPr>
          <p:cNvPr id="20555" name="Group 75"/>
          <p:cNvGrpSpPr>
            <a:grpSpLocks/>
          </p:cNvGrpSpPr>
          <p:nvPr/>
        </p:nvGrpSpPr>
        <p:grpSpPr bwMode="auto">
          <a:xfrm>
            <a:off x="2482850" y="1628775"/>
            <a:ext cx="576263" cy="503238"/>
            <a:chOff x="2290" y="300"/>
            <a:chExt cx="589" cy="545"/>
          </a:xfrm>
        </p:grpSpPr>
        <p:graphicFrame>
          <p:nvGraphicFramePr>
            <p:cNvPr id="30734" name="Object 67"/>
            <p:cNvGraphicFramePr>
              <a:graphicFrameLocks noChangeAspect="1"/>
            </p:cNvGraphicFramePr>
            <p:nvPr/>
          </p:nvGraphicFramePr>
          <p:xfrm>
            <a:off x="2330" y="300"/>
            <a:ext cx="456" cy="516"/>
          </p:xfrm>
          <a:graphic>
            <a:graphicData uri="http://schemas.openxmlformats.org/presentationml/2006/ole">
              <p:oleObj spid="_x0000_s30810" name="Fotografia programu Photo Editor" r:id="rId6" imgW="790476" imgH="895238" progId="">
                <p:embed/>
              </p:oleObj>
            </a:graphicData>
          </a:graphic>
        </p:graphicFrame>
        <p:sp>
          <p:nvSpPr>
            <p:cNvPr id="30735" name="AutoShape 68"/>
            <p:cNvSpPr>
              <a:spLocks noChangeArrowheads="1"/>
            </p:cNvSpPr>
            <p:nvPr/>
          </p:nvSpPr>
          <p:spPr bwMode="auto">
            <a:xfrm>
              <a:off x="2290" y="300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graphicFrame>
          <p:nvGraphicFramePr>
            <p:cNvPr id="30736" name="Object 69"/>
            <p:cNvGraphicFramePr>
              <a:graphicFrameLocks noChangeAspect="1"/>
            </p:cNvGraphicFramePr>
            <p:nvPr/>
          </p:nvGraphicFramePr>
          <p:xfrm>
            <a:off x="2514" y="447"/>
            <a:ext cx="298" cy="357"/>
          </p:xfrm>
          <a:graphic>
            <a:graphicData uri="http://schemas.openxmlformats.org/presentationml/2006/ole">
              <p:oleObj spid="_x0000_s30811" name="Fotografia programu Photo Editor" r:id="rId7" imgW="952633" imgH="1142857" progId="">
                <p:embed/>
              </p:oleObj>
            </a:graphicData>
          </a:graphic>
        </p:graphicFrame>
      </p:grpSp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755650" y="5876925"/>
            <a:ext cx="6105525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28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Times New Roman"/>
                <a:cs typeface="Times New Roman"/>
              </a:rPr>
              <a:t>( čítať, dovolenku, fajn, najlepší, prázdniny )</a:t>
            </a:r>
          </a:p>
        </p:txBody>
      </p: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30739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30740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30812" name="Fotografia programu Photo Editor" r:id="rId8" imgW="942857" imgH="1333333" progId="">
                  <p:embed/>
                </p:oleObj>
              </a:graphicData>
            </a:graphic>
          </p:graphicFrame>
          <p:sp>
            <p:nvSpPr>
              <p:cNvPr id="30741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30742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>
                <a:solidFill>
                  <a:srgbClr val="A86400"/>
                </a:solidFill>
                <a:latin typeface="Comic Sans MS" pitchFamily="66" charset="0"/>
              </a:rPr>
              <a:t>    </a:t>
            </a:r>
            <a:r>
              <a:rPr lang="sk-SK" altLang="sk-SK" b="1">
                <a:solidFill>
                  <a:srgbClr val="000066"/>
                </a:solidFill>
                <a:latin typeface="Comic Sans MS" pitchFamily="66" charset="0"/>
              </a:rPr>
              <a:t>Výkričník ti posiela úlohu</a:t>
            </a:r>
            <a:endParaRPr lang="cs-CZ" altLang="sk-SK" b="1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27651" name="Group 15"/>
          <p:cNvGrpSpPr>
            <a:grpSpLocks/>
          </p:cNvGrpSpPr>
          <p:nvPr/>
        </p:nvGrpSpPr>
        <p:grpSpPr bwMode="auto">
          <a:xfrm>
            <a:off x="1714500" y="3717925"/>
            <a:ext cx="935038" cy="865188"/>
            <a:chOff x="3379" y="2341"/>
            <a:chExt cx="680" cy="681"/>
          </a:xfrm>
        </p:grpSpPr>
        <p:graphicFrame>
          <p:nvGraphicFramePr>
            <p:cNvPr id="27652" name="Object 16"/>
            <p:cNvGraphicFramePr>
              <a:graphicFrameLocks noChangeAspect="1"/>
            </p:cNvGraphicFramePr>
            <p:nvPr/>
          </p:nvGraphicFramePr>
          <p:xfrm>
            <a:off x="3515" y="2341"/>
            <a:ext cx="408" cy="642"/>
          </p:xfrm>
          <a:graphic>
            <a:graphicData uri="http://schemas.openxmlformats.org/presentationml/2006/ole">
              <p:oleObj spid="_x0000_s27776" name="Fotografia programu Photo Editor" r:id="rId3" imgW="647619" imgH="1019048" progId="">
                <p:embed/>
              </p:oleObj>
            </a:graphicData>
          </a:graphic>
        </p:graphicFrame>
        <p:sp>
          <p:nvSpPr>
            <p:cNvPr id="27653" name="AutoShape 17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grpSp>
        <p:nvGrpSpPr>
          <p:cNvPr id="27654" name="Group 18"/>
          <p:cNvGrpSpPr>
            <a:grpSpLocks/>
          </p:cNvGrpSpPr>
          <p:nvPr/>
        </p:nvGrpSpPr>
        <p:grpSpPr bwMode="auto">
          <a:xfrm>
            <a:off x="1714500" y="1557338"/>
            <a:ext cx="935038" cy="863600"/>
            <a:chOff x="3379" y="2341"/>
            <a:chExt cx="680" cy="681"/>
          </a:xfrm>
        </p:grpSpPr>
        <p:sp>
          <p:nvSpPr>
            <p:cNvPr id="27655" name="AutoShape 19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pic>
          <p:nvPicPr>
            <p:cNvPr id="27656" name="Picture 20" descr="34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478"/>
              <a:ext cx="59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7" name="Group 21"/>
          <p:cNvGrpSpPr>
            <a:grpSpLocks/>
          </p:cNvGrpSpPr>
          <p:nvPr/>
        </p:nvGrpSpPr>
        <p:grpSpPr bwMode="auto">
          <a:xfrm>
            <a:off x="1692275" y="2636838"/>
            <a:ext cx="935038" cy="865187"/>
            <a:chOff x="1701" y="1253"/>
            <a:chExt cx="589" cy="545"/>
          </a:xfrm>
        </p:grpSpPr>
        <p:graphicFrame>
          <p:nvGraphicFramePr>
            <p:cNvPr id="27658" name="Object 22"/>
            <p:cNvGraphicFramePr>
              <a:graphicFrameLocks noChangeAspect="1"/>
            </p:cNvGraphicFramePr>
            <p:nvPr/>
          </p:nvGraphicFramePr>
          <p:xfrm>
            <a:off x="1791" y="1298"/>
            <a:ext cx="415" cy="461"/>
          </p:xfrm>
          <a:graphic>
            <a:graphicData uri="http://schemas.openxmlformats.org/presentationml/2006/ole">
              <p:oleObj spid="_x0000_s27777" name="Fotografia programu Photo Editor" r:id="rId5" imgW="1371429" imgH="1523810" progId="">
                <p:embed/>
              </p:oleObj>
            </a:graphicData>
          </a:graphic>
        </p:graphicFrame>
        <p:sp>
          <p:nvSpPr>
            <p:cNvPr id="27659" name="AutoShape 23"/>
            <p:cNvSpPr>
              <a:spLocks noChangeArrowheads="1"/>
            </p:cNvSpPr>
            <p:nvPr/>
          </p:nvSpPr>
          <p:spPr bwMode="auto">
            <a:xfrm>
              <a:off x="1701" y="1253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sp>
        <p:nvSpPr>
          <p:cNvPr id="27660" name="Rectangle 24"/>
          <p:cNvSpPr>
            <a:spLocks noChangeArrowheads="1"/>
          </p:cNvSpPr>
          <p:nvPr/>
        </p:nvSpPr>
        <p:spPr bwMode="auto">
          <a:xfrm>
            <a:off x="3490913" y="2492375"/>
            <a:ext cx="3311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400" b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ROZMÝŠĽAJ!</a:t>
            </a:r>
            <a:endParaRPr lang="cs-CZ" altLang="sk-SK" sz="4400" b="1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661" name="Rectangle 25"/>
          <p:cNvSpPr>
            <a:spLocks noChangeArrowheads="1"/>
          </p:cNvSpPr>
          <p:nvPr/>
        </p:nvSpPr>
        <p:spPr bwMode="auto">
          <a:xfrm>
            <a:off x="2770188" y="3500438"/>
            <a:ext cx="3311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400" b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KLIKAJ!</a:t>
            </a:r>
            <a:endParaRPr lang="cs-CZ" altLang="sk-SK" sz="4400" b="1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662" name="Rectangle 26"/>
          <p:cNvSpPr>
            <a:spLocks noChangeArrowheads="1"/>
          </p:cNvSpPr>
          <p:nvPr/>
        </p:nvSpPr>
        <p:spPr bwMode="auto">
          <a:xfrm>
            <a:off x="2627313" y="1412875"/>
            <a:ext cx="3311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ČÍTAJ!</a:t>
            </a:r>
            <a:endParaRPr lang="cs-CZ" altLang="sk-SK" sz="4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7664" name="Group 30"/>
          <p:cNvGrpSpPr>
            <a:grpSpLocks/>
          </p:cNvGrpSpPr>
          <p:nvPr/>
        </p:nvGrpSpPr>
        <p:grpSpPr bwMode="auto">
          <a:xfrm>
            <a:off x="1714500" y="4838700"/>
            <a:ext cx="935038" cy="895350"/>
            <a:chOff x="1973" y="1434"/>
            <a:chExt cx="589" cy="564"/>
          </a:xfrm>
        </p:grpSpPr>
        <p:graphicFrame>
          <p:nvGraphicFramePr>
            <p:cNvPr id="27665" name="Object 31"/>
            <p:cNvGraphicFramePr>
              <a:graphicFrameLocks noChangeAspect="1"/>
            </p:cNvGraphicFramePr>
            <p:nvPr/>
          </p:nvGraphicFramePr>
          <p:xfrm>
            <a:off x="1973" y="1434"/>
            <a:ext cx="498" cy="564"/>
          </p:xfrm>
          <a:graphic>
            <a:graphicData uri="http://schemas.openxmlformats.org/presentationml/2006/ole">
              <p:oleObj spid="_x0000_s27778" name="Fotografia programu Photo Editor" r:id="rId6" imgW="790476" imgH="895238" progId="">
                <p:embed/>
              </p:oleObj>
            </a:graphicData>
          </a:graphic>
        </p:graphicFrame>
        <p:sp>
          <p:nvSpPr>
            <p:cNvPr id="27666" name="AutoShape 32"/>
            <p:cNvSpPr>
              <a:spLocks noChangeArrowheads="1"/>
            </p:cNvSpPr>
            <p:nvPr/>
          </p:nvSpPr>
          <p:spPr bwMode="auto">
            <a:xfrm>
              <a:off x="1973" y="1434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graphicFrame>
          <p:nvGraphicFramePr>
            <p:cNvPr id="27667" name="Object 33"/>
            <p:cNvGraphicFramePr>
              <a:graphicFrameLocks noChangeAspect="1"/>
            </p:cNvGraphicFramePr>
            <p:nvPr/>
          </p:nvGraphicFramePr>
          <p:xfrm>
            <a:off x="2197" y="1581"/>
            <a:ext cx="298" cy="357"/>
          </p:xfrm>
          <a:graphic>
            <a:graphicData uri="http://schemas.openxmlformats.org/presentationml/2006/ole">
              <p:oleObj spid="_x0000_s27779" name="Fotografia programu Photo Editor" r:id="rId7" imgW="952633" imgH="1142857" progId="">
                <p:embed/>
              </p:oleObj>
            </a:graphicData>
          </a:graphic>
        </p:graphicFrame>
      </p:grpSp>
      <p:sp>
        <p:nvSpPr>
          <p:cNvPr id="27668" name="Rectangle 35"/>
          <p:cNvSpPr>
            <a:spLocks noChangeArrowheads="1"/>
          </p:cNvSpPr>
          <p:nvPr/>
        </p:nvSpPr>
        <p:spPr bwMode="auto">
          <a:xfrm>
            <a:off x="3490913" y="4797425"/>
            <a:ext cx="3311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k-SK" altLang="sk-SK" sz="4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PÍŠ DO ZOŠITA!</a:t>
            </a:r>
            <a:endParaRPr lang="cs-CZ" altLang="sk-SK" sz="4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7678" name="Group 30"/>
          <p:cNvGrpSpPr>
            <a:grpSpLocks/>
          </p:cNvGrpSpPr>
          <p:nvPr/>
        </p:nvGrpSpPr>
        <p:grpSpPr bwMode="auto">
          <a:xfrm>
            <a:off x="611188" y="333375"/>
            <a:ext cx="649287" cy="1724025"/>
            <a:chOff x="4195" y="1341"/>
            <a:chExt cx="663" cy="1451"/>
          </a:xfrm>
        </p:grpSpPr>
        <p:graphicFrame>
          <p:nvGraphicFramePr>
            <p:cNvPr id="27679" name="Object 31"/>
            <p:cNvGraphicFramePr>
              <a:graphicFrameLocks noChangeAspect="1"/>
            </p:cNvGraphicFramePr>
            <p:nvPr/>
          </p:nvGraphicFramePr>
          <p:xfrm>
            <a:off x="4195" y="1341"/>
            <a:ext cx="663" cy="1451"/>
          </p:xfrm>
          <a:graphic>
            <a:graphicData uri="http://schemas.openxmlformats.org/presentationml/2006/ole">
              <p:oleObj spid="_x0000_s27780" name="Fotografia programu Photo Editor" r:id="rId8" imgW="1905266" imgH="4172532" progId="">
                <p:embed/>
              </p:oleObj>
            </a:graphicData>
          </a:graphic>
        </p:graphicFrame>
        <p:sp>
          <p:nvSpPr>
            <p:cNvPr id="27680" name="Rectangle 32"/>
            <p:cNvSpPr>
              <a:spLocks noChangeArrowheads="1"/>
            </p:cNvSpPr>
            <p:nvPr/>
          </p:nvSpPr>
          <p:spPr bwMode="auto">
            <a:xfrm>
              <a:off x="4332" y="1842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27682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27683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27781" name="Fotografia programu Photo Editor" r:id="rId9" imgW="942857" imgH="1333333" progId="">
                  <p:embed/>
                </p:oleObj>
              </a:graphicData>
            </a:graphic>
          </p:graphicFrame>
          <p:sp>
            <p:nvSpPr>
              <p:cNvPr id="27684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27685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7354888" cy="3876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sk-SK" altLang="sk-SK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b="1" dirty="0">
                <a:solidFill>
                  <a:srgbClr val="000066"/>
                </a:solidFill>
                <a:latin typeface="Comic Sans MS" pitchFamily="66" charset="0"/>
              </a:rPr>
              <a:t>Chcel by som nový bicykel!</a:t>
            </a:r>
            <a:endParaRPr lang="sk-SK" altLang="sk-SK" sz="28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b="1" dirty="0">
                <a:solidFill>
                  <a:srgbClr val="000066"/>
                </a:solidFill>
                <a:latin typeface="Comic Sans MS" pitchFamily="66" charset="0"/>
              </a:rPr>
              <a:t>Sadni si na miesto!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b="1" dirty="0">
                <a:solidFill>
                  <a:srgbClr val="000066"/>
                </a:solidFill>
                <a:latin typeface="Comic Sans MS" pitchFamily="66" charset="0"/>
              </a:rPr>
              <a:t>To nie je pravda!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b="1" dirty="0">
                <a:solidFill>
                  <a:srgbClr val="000066"/>
                </a:solidFill>
                <a:latin typeface="Comic Sans MS" pitchFamily="66" charset="0"/>
              </a:rPr>
              <a:t>Zašnuruj si topánky!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b="1" dirty="0">
                <a:solidFill>
                  <a:srgbClr val="000066"/>
                </a:solidFill>
                <a:latin typeface="Comic Sans MS" pitchFamily="66" charset="0"/>
              </a:rPr>
              <a:t>Nahneval si ma!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altLang="sk-SK" b="1" dirty="0">
                <a:solidFill>
                  <a:srgbClr val="000066"/>
                </a:solidFill>
                <a:latin typeface="Comic Sans MS" pitchFamily="66" charset="0"/>
              </a:rPr>
              <a:t>Keby som to vedela!</a:t>
            </a:r>
          </a:p>
          <a:p>
            <a:pPr>
              <a:lnSpc>
                <a:spcPct val="90000"/>
              </a:lnSpc>
              <a:buFontTx/>
              <a:buNone/>
            </a:pPr>
            <a:endParaRPr lang="sk-SK" altLang="sk-SK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sk-SK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9700" name="Cloud"/>
          <p:cNvSpPr>
            <a:spLocks noChangeAspect="1" noEditPoints="1" noChangeArrowheads="1"/>
          </p:cNvSpPr>
          <p:nvPr/>
        </p:nvSpPr>
        <p:spPr bwMode="auto">
          <a:xfrm>
            <a:off x="1403350" y="836613"/>
            <a:ext cx="622300" cy="331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9701" name="Cloud"/>
          <p:cNvSpPr>
            <a:spLocks noChangeAspect="1" noEditPoints="1" noChangeArrowheads="1"/>
          </p:cNvSpPr>
          <p:nvPr/>
        </p:nvSpPr>
        <p:spPr bwMode="auto">
          <a:xfrm>
            <a:off x="2043113" y="608013"/>
            <a:ext cx="873125" cy="4651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2914650" y="404813"/>
            <a:ext cx="5978525" cy="1728787"/>
            <a:chOff x="1836" y="255"/>
            <a:chExt cx="3766" cy="1089"/>
          </a:xfrm>
        </p:grpSpPr>
        <p:sp>
          <p:nvSpPr>
            <p:cNvPr id="29703" name="Cloud"/>
            <p:cNvSpPr>
              <a:spLocks noChangeAspect="1" noEditPoints="1" noChangeArrowheads="1"/>
            </p:cNvSpPr>
            <p:nvPr/>
          </p:nvSpPr>
          <p:spPr bwMode="auto">
            <a:xfrm>
              <a:off x="1836" y="255"/>
              <a:ext cx="3766" cy="108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sk-SK"/>
            </a:p>
          </p:txBody>
        </p:sp>
        <p:sp>
          <p:nvSpPr>
            <p:cNvPr id="2970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109" y="506"/>
              <a:ext cx="2938" cy="60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3600" kern="10" dirty="0">
                  <a:ln w="12700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CCFF">
                          <a:gamma/>
                          <a:shade val="46275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Prepíš vety. Označ, či vyjadrujú</a:t>
              </a:r>
            </a:p>
            <a:p>
              <a:pPr algn="ctr"/>
              <a:r>
                <a:rPr lang="sk-SK" sz="3600" kern="10" dirty="0">
                  <a:ln w="12700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CCFF">
                          <a:gamma/>
                          <a:shade val="46275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želanie (</a:t>
              </a:r>
              <a:r>
                <a:rPr lang="sk-SK" sz="3600" kern="10" dirty="0"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Times New Roman"/>
                  <a:cs typeface="Times New Roman"/>
                </a:rPr>
                <a:t>Ž</a:t>
              </a:r>
              <a:r>
                <a:rPr lang="sk-SK" sz="3600" kern="10" dirty="0">
                  <a:ln w="12700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CCFF">
                          <a:gamma/>
                          <a:shade val="46275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), rozkaz (</a:t>
              </a:r>
              <a:r>
                <a:rPr lang="sk-SK" sz="3600" kern="10" dirty="0"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Times New Roman"/>
                  <a:cs typeface="Times New Roman"/>
                </a:rPr>
                <a:t>R</a:t>
              </a:r>
              <a:r>
                <a:rPr lang="sk-SK" sz="3600" kern="10" dirty="0">
                  <a:ln w="12700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CCFF">
                          <a:gamma/>
                          <a:shade val="46275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), zvolanie (</a:t>
              </a:r>
              <a:r>
                <a:rPr lang="sk-SK" sz="3600" kern="10" dirty="0">
                  <a:ln w="12700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Times New Roman"/>
                  <a:cs typeface="Times New Roman"/>
                </a:rPr>
                <a:t>Z</a:t>
              </a:r>
              <a:r>
                <a:rPr lang="sk-SK" sz="3600" kern="10" dirty="0">
                  <a:ln w="12700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CCFF">
                          <a:gamma/>
                          <a:shade val="46275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).</a:t>
              </a:r>
            </a:p>
          </p:txBody>
        </p:sp>
      </p:grpSp>
      <p:grpSp>
        <p:nvGrpSpPr>
          <p:cNvPr id="20540" name="Group 60"/>
          <p:cNvGrpSpPr>
            <a:grpSpLocks/>
          </p:cNvGrpSpPr>
          <p:nvPr/>
        </p:nvGrpSpPr>
        <p:grpSpPr bwMode="auto">
          <a:xfrm>
            <a:off x="1185863" y="1628775"/>
            <a:ext cx="576262" cy="501650"/>
            <a:chOff x="3379" y="2341"/>
            <a:chExt cx="680" cy="681"/>
          </a:xfrm>
        </p:grpSpPr>
        <p:sp>
          <p:nvSpPr>
            <p:cNvPr id="29706" name="AutoShape 61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pic>
          <p:nvPicPr>
            <p:cNvPr id="29707" name="Picture 62" descr="34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478"/>
              <a:ext cx="59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3" name="Group 63"/>
          <p:cNvGrpSpPr>
            <a:grpSpLocks/>
          </p:cNvGrpSpPr>
          <p:nvPr/>
        </p:nvGrpSpPr>
        <p:grpSpPr bwMode="auto">
          <a:xfrm>
            <a:off x="1833563" y="1628775"/>
            <a:ext cx="576262" cy="503238"/>
            <a:chOff x="1701" y="1253"/>
            <a:chExt cx="589" cy="545"/>
          </a:xfrm>
        </p:grpSpPr>
        <p:graphicFrame>
          <p:nvGraphicFramePr>
            <p:cNvPr id="29709" name="Object 64"/>
            <p:cNvGraphicFramePr>
              <a:graphicFrameLocks noChangeAspect="1"/>
            </p:cNvGraphicFramePr>
            <p:nvPr/>
          </p:nvGraphicFramePr>
          <p:xfrm>
            <a:off x="1791" y="1298"/>
            <a:ext cx="415" cy="461"/>
          </p:xfrm>
          <a:graphic>
            <a:graphicData uri="http://schemas.openxmlformats.org/presentationml/2006/ole">
              <p:oleObj spid="_x0000_s29849" name="Fotografia programu Photo Editor" r:id="rId4" imgW="1371429" imgH="1523810" progId="">
                <p:embed/>
              </p:oleObj>
            </a:graphicData>
          </a:graphic>
        </p:graphicFrame>
        <p:sp>
          <p:nvSpPr>
            <p:cNvPr id="29710" name="AutoShape 65"/>
            <p:cNvSpPr>
              <a:spLocks noChangeArrowheads="1"/>
            </p:cNvSpPr>
            <p:nvPr/>
          </p:nvSpPr>
          <p:spPr bwMode="auto">
            <a:xfrm>
              <a:off x="1701" y="1253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grpSp>
        <p:nvGrpSpPr>
          <p:cNvPr id="20555" name="Group 75"/>
          <p:cNvGrpSpPr>
            <a:grpSpLocks/>
          </p:cNvGrpSpPr>
          <p:nvPr/>
        </p:nvGrpSpPr>
        <p:grpSpPr bwMode="auto">
          <a:xfrm>
            <a:off x="2482850" y="1628775"/>
            <a:ext cx="576263" cy="503238"/>
            <a:chOff x="2290" y="300"/>
            <a:chExt cx="589" cy="545"/>
          </a:xfrm>
        </p:grpSpPr>
        <p:graphicFrame>
          <p:nvGraphicFramePr>
            <p:cNvPr id="29712" name="Object 67"/>
            <p:cNvGraphicFramePr>
              <a:graphicFrameLocks noChangeAspect="1"/>
            </p:cNvGraphicFramePr>
            <p:nvPr/>
          </p:nvGraphicFramePr>
          <p:xfrm>
            <a:off x="2330" y="300"/>
            <a:ext cx="456" cy="516"/>
          </p:xfrm>
          <a:graphic>
            <a:graphicData uri="http://schemas.openxmlformats.org/presentationml/2006/ole">
              <p:oleObj spid="_x0000_s29850" name="Fotografia programu Photo Editor" r:id="rId5" imgW="790476" imgH="895238" progId="">
                <p:embed/>
              </p:oleObj>
            </a:graphicData>
          </a:graphic>
        </p:graphicFrame>
        <p:sp>
          <p:nvSpPr>
            <p:cNvPr id="29713" name="AutoShape 68"/>
            <p:cNvSpPr>
              <a:spLocks noChangeArrowheads="1"/>
            </p:cNvSpPr>
            <p:nvPr/>
          </p:nvSpPr>
          <p:spPr bwMode="auto">
            <a:xfrm>
              <a:off x="2290" y="300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graphicFrame>
          <p:nvGraphicFramePr>
            <p:cNvPr id="29714" name="Object 69"/>
            <p:cNvGraphicFramePr>
              <a:graphicFrameLocks noChangeAspect="1"/>
            </p:cNvGraphicFramePr>
            <p:nvPr/>
          </p:nvGraphicFramePr>
          <p:xfrm>
            <a:off x="2514" y="447"/>
            <a:ext cx="298" cy="357"/>
          </p:xfrm>
          <a:graphic>
            <a:graphicData uri="http://schemas.openxmlformats.org/presentationml/2006/ole">
              <p:oleObj spid="_x0000_s29851" name="Fotografia programu Photo Editor" r:id="rId6" imgW="952633" imgH="1142857" progId="">
                <p:embed/>
              </p:oleObj>
            </a:graphicData>
          </a:graphic>
        </p:graphicFrame>
      </p:grpSp>
      <p:grpSp>
        <p:nvGrpSpPr>
          <p:cNvPr id="29716" name="Group 15"/>
          <p:cNvGrpSpPr>
            <a:grpSpLocks/>
          </p:cNvGrpSpPr>
          <p:nvPr/>
        </p:nvGrpSpPr>
        <p:grpSpPr bwMode="auto">
          <a:xfrm>
            <a:off x="6802438" y="2847975"/>
            <a:ext cx="719137" cy="647700"/>
            <a:chOff x="3379" y="2341"/>
            <a:chExt cx="680" cy="681"/>
          </a:xfrm>
        </p:grpSpPr>
        <p:graphicFrame>
          <p:nvGraphicFramePr>
            <p:cNvPr id="29717" name="Object 16"/>
            <p:cNvGraphicFramePr>
              <a:graphicFrameLocks noChangeAspect="1"/>
            </p:cNvGraphicFramePr>
            <p:nvPr/>
          </p:nvGraphicFramePr>
          <p:xfrm>
            <a:off x="3515" y="2341"/>
            <a:ext cx="408" cy="642"/>
          </p:xfrm>
          <a:graphic>
            <a:graphicData uri="http://schemas.openxmlformats.org/presentationml/2006/ole">
              <p:oleObj spid="_x0000_s29852" name="Fotografia programu Photo Editor" r:id="rId7" imgW="647619" imgH="1019048" progId="">
                <p:embed/>
              </p:oleObj>
            </a:graphicData>
          </a:graphic>
        </p:graphicFrame>
        <p:sp>
          <p:nvSpPr>
            <p:cNvPr id="29718" name="AutoShape 17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grpSp>
        <p:nvGrpSpPr>
          <p:cNvPr id="29730" name="Group 34"/>
          <p:cNvGrpSpPr>
            <a:grpSpLocks/>
          </p:cNvGrpSpPr>
          <p:nvPr/>
        </p:nvGrpSpPr>
        <p:grpSpPr bwMode="auto">
          <a:xfrm>
            <a:off x="611188" y="333375"/>
            <a:ext cx="649287" cy="1724025"/>
            <a:chOff x="4195" y="1341"/>
            <a:chExt cx="663" cy="1451"/>
          </a:xfrm>
        </p:grpSpPr>
        <p:graphicFrame>
          <p:nvGraphicFramePr>
            <p:cNvPr id="29731" name="Object 35"/>
            <p:cNvGraphicFramePr>
              <a:graphicFrameLocks noChangeAspect="1"/>
            </p:cNvGraphicFramePr>
            <p:nvPr/>
          </p:nvGraphicFramePr>
          <p:xfrm>
            <a:off x="4195" y="1341"/>
            <a:ext cx="663" cy="1451"/>
          </p:xfrm>
          <a:graphic>
            <a:graphicData uri="http://schemas.openxmlformats.org/presentationml/2006/ole">
              <p:oleObj spid="_x0000_s29853" name="Fotografia programu Photo Editor" r:id="rId8" imgW="1905266" imgH="4172532" progId="">
                <p:embed/>
              </p:oleObj>
            </a:graphicData>
          </a:graphic>
        </p:graphicFrame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4332" y="1842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29738" name="Group 42"/>
          <p:cNvGrpSpPr>
            <a:grpSpLocks/>
          </p:cNvGrpSpPr>
          <p:nvPr/>
        </p:nvGrpSpPr>
        <p:grpSpPr bwMode="auto">
          <a:xfrm>
            <a:off x="6443663" y="3500438"/>
            <a:ext cx="1524000" cy="1584325"/>
            <a:chOff x="4604" y="2205"/>
            <a:chExt cx="960" cy="998"/>
          </a:xfrm>
        </p:grpSpPr>
        <p:sp>
          <p:nvSpPr>
            <p:cNvPr id="2972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4876" y="3065"/>
              <a:ext cx="552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200" kern="10">
                  <a:ln w="9525">
                    <a:solidFill>
                      <a:srgbClr val="8E200E"/>
                    </a:solidFill>
                    <a:round/>
                    <a:headEnd/>
                    <a:tailEnd/>
                  </a:ln>
                  <a:solidFill>
                    <a:srgbClr val="8E200E"/>
                  </a:solidFill>
                  <a:latin typeface="Comic Sans MS"/>
                </a:rPr>
                <a:t>KONTROLA</a:t>
              </a:r>
            </a:p>
          </p:txBody>
        </p:sp>
        <p:grpSp>
          <p:nvGrpSpPr>
            <p:cNvPr id="29735" name="Group 39"/>
            <p:cNvGrpSpPr>
              <a:grpSpLocks/>
            </p:cNvGrpSpPr>
            <p:nvPr/>
          </p:nvGrpSpPr>
          <p:grpSpPr bwMode="auto">
            <a:xfrm>
              <a:off x="4604" y="2205"/>
              <a:ext cx="960" cy="840"/>
              <a:chOff x="2835" y="2024"/>
              <a:chExt cx="960" cy="840"/>
            </a:xfrm>
          </p:grpSpPr>
          <p:graphicFrame>
            <p:nvGraphicFramePr>
              <p:cNvPr id="29736" name="Object 40"/>
              <p:cNvGraphicFramePr>
                <a:graphicFrameLocks noChangeAspect="1"/>
              </p:cNvGraphicFramePr>
              <p:nvPr/>
            </p:nvGraphicFramePr>
            <p:xfrm>
              <a:off x="2835" y="2024"/>
              <a:ext cx="960" cy="840"/>
            </p:xfrm>
            <a:graphic>
              <a:graphicData uri="http://schemas.openxmlformats.org/presentationml/2006/ole">
                <p:oleObj spid="_x0000_s29854" name="Fotografia programu Photo Editor" r:id="rId9" imgW="1523810" imgH="1333333" progId="">
                  <p:embed/>
                </p:oleObj>
              </a:graphicData>
            </a:graphic>
          </p:graphicFrame>
          <p:sp>
            <p:nvSpPr>
              <p:cNvPr id="29737" name="Rectangle 41"/>
              <p:cNvSpPr>
                <a:spLocks noChangeArrowheads="1"/>
              </p:cNvSpPr>
              <p:nvPr/>
            </p:nvSpPr>
            <p:spPr bwMode="auto">
              <a:xfrm>
                <a:off x="3152" y="2478"/>
                <a:ext cx="318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k-SK"/>
              </a:p>
            </p:txBody>
          </p:sp>
        </p:grpSp>
      </p:grpSp>
      <p:sp>
        <p:nvSpPr>
          <p:cNvPr id="29739" name="AutoShape 43"/>
          <p:cNvSpPr>
            <a:spLocks noChangeArrowheads="1"/>
          </p:cNvSpPr>
          <p:nvPr/>
        </p:nvSpPr>
        <p:spPr bwMode="auto">
          <a:xfrm>
            <a:off x="5940425" y="2403475"/>
            <a:ext cx="360363" cy="43180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Ž</a:t>
            </a:r>
            <a:endParaRPr lang="cs-CZ" altLang="sk-SK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9740" name="AutoShape 44"/>
          <p:cNvSpPr>
            <a:spLocks noChangeArrowheads="1"/>
          </p:cNvSpPr>
          <p:nvPr/>
        </p:nvSpPr>
        <p:spPr bwMode="auto">
          <a:xfrm>
            <a:off x="4427538" y="2936875"/>
            <a:ext cx="360362" cy="43180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R</a:t>
            </a:r>
            <a:endParaRPr lang="cs-CZ" altLang="sk-SK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9741" name="AutoShape 45"/>
          <p:cNvSpPr>
            <a:spLocks noChangeArrowheads="1"/>
          </p:cNvSpPr>
          <p:nvPr/>
        </p:nvSpPr>
        <p:spPr bwMode="auto">
          <a:xfrm>
            <a:off x="4051300" y="3433763"/>
            <a:ext cx="360363" cy="43180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Z</a:t>
            </a:r>
            <a:endParaRPr lang="cs-CZ" altLang="sk-SK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9742" name="AutoShape 46"/>
          <p:cNvSpPr>
            <a:spLocks noChangeArrowheads="1"/>
          </p:cNvSpPr>
          <p:nvPr/>
        </p:nvSpPr>
        <p:spPr bwMode="auto">
          <a:xfrm>
            <a:off x="4643438" y="3967163"/>
            <a:ext cx="360362" cy="43180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R</a:t>
            </a:r>
            <a:endParaRPr lang="cs-CZ" altLang="sk-SK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9743" name="AutoShape 47"/>
          <p:cNvSpPr>
            <a:spLocks noChangeArrowheads="1"/>
          </p:cNvSpPr>
          <p:nvPr/>
        </p:nvSpPr>
        <p:spPr bwMode="auto">
          <a:xfrm>
            <a:off x="3779838" y="4551363"/>
            <a:ext cx="360362" cy="43180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Z</a:t>
            </a:r>
            <a:endParaRPr lang="cs-CZ" altLang="sk-SK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9744" name="AutoShape 48"/>
          <p:cNvSpPr>
            <a:spLocks noChangeArrowheads="1"/>
          </p:cNvSpPr>
          <p:nvPr/>
        </p:nvSpPr>
        <p:spPr bwMode="auto">
          <a:xfrm>
            <a:off x="4635500" y="5072063"/>
            <a:ext cx="360363" cy="43180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</a:rPr>
              <a:t>Ž</a:t>
            </a:r>
            <a:endParaRPr lang="cs-CZ" altLang="sk-SK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29747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29748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29855" name="Fotografia programu Photo Editor" r:id="rId10" imgW="942857" imgH="1333333" progId="">
                  <p:embed/>
                </p:oleObj>
              </a:graphicData>
            </a:graphic>
          </p:graphicFrame>
          <p:sp>
            <p:nvSpPr>
              <p:cNvPr id="29749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29750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20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8"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39" grpId="0" animBg="1"/>
      <p:bldP spid="29740" grpId="0" animBg="1"/>
      <p:bldP spid="29741" grpId="0" animBg="1"/>
      <p:bldP spid="29742" grpId="0" animBg="1"/>
      <p:bldP spid="29743" grpId="0" animBg="1"/>
      <p:bldP spid="297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sk-SK" altLang="sk-SK"/>
          </a:p>
        </p:txBody>
      </p: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2627313" y="1700213"/>
            <a:ext cx="2743200" cy="1838325"/>
            <a:chOff x="1655" y="1071"/>
            <a:chExt cx="1728" cy="1158"/>
          </a:xfrm>
        </p:grpSpPr>
        <p:sp>
          <p:nvSpPr>
            <p:cNvPr id="25604" name="Cloud"/>
            <p:cNvSpPr>
              <a:spLocks noChangeAspect="1" noEditPoints="1" noChangeArrowheads="1"/>
            </p:cNvSpPr>
            <p:nvPr/>
          </p:nvSpPr>
          <p:spPr bwMode="auto">
            <a:xfrm>
              <a:off x="1655" y="1071"/>
              <a:ext cx="1728" cy="1158"/>
            </a:xfrm>
            <a:custGeom>
              <a:avLst/>
              <a:gdLst>
                <a:gd name="T0" fmla="*/ 5 w 21600"/>
                <a:gd name="T1" fmla="*/ 579 h 21600"/>
                <a:gd name="T2" fmla="*/ 864 w 21600"/>
                <a:gd name="T3" fmla="*/ 1157 h 21600"/>
                <a:gd name="T4" fmla="*/ 1727 w 21600"/>
                <a:gd name="T5" fmla="*/ 579 h 21600"/>
                <a:gd name="T6" fmla="*/ 864 w 21600"/>
                <a:gd name="T7" fmla="*/ 6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5 w 21600"/>
                <a:gd name="T13" fmla="*/ 3264 h 21600"/>
                <a:gd name="T14" fmla="*/ 17088 w 21600"/>
                <a:gd name="T15" fmla="*/ 17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9D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66"/>
              </a:outerShdw>
            </a:effectLst>
          </p:spPr>
          <p:txBody>
            <a:bodyPr/>
            <a:lstStyle/>
            <a:p>
              <a:endParaRPr lang="sk-SK"/>
            </a:p>
          </p:txBody>
        </p:sp>
        <p:sp>
          <p:nvSpPr>
            <p:cNvPr id="25605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154" y="1344"/>
              <a:ext cx="817" cy="4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400" b="1" kern="10" dirty="0">
                  <a:ln w="11430">
                    <a:solidFill>
                      <a:srgbClr val="000066"/>
                    </a:solidFill>
                  </a:ln>
                  <a:solidFill>
                    <a:srgbClr val="00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/>
                </a:rPr>
                <a:t>Boli</a:t>
              </a:r>
            </a:p>
          </p:txBody>
        </p:sp>
      </p:grpSp>
      <p:grpSp>
        <p:nvGrpSpPr>
          <p:cNvPr id="29724" name="Group 28"/>
          <p:cNvGrpSpPr>
            <a:grpSpLocks/>
          </p:cNvGrpSpPr>
          <p:nvPr/>
        </p:nvGrpSpPr>
        <p:grpSpPr bwMode="auto">
          <a:xfrm>
            <a:off x="4356100" y="2844800"/>
            <a:ext cx="2160588" cy="1447800"/>
            <a:chOff x="2744" y="1792"/>
            <a:chExt cx="1361" cy="912"/>
          </a:xfrm>
        </p:grpSpPr>
        <p:sp>
          <p:nvSpPr>
            <p:cNvPr id="25607" name="Cloud"/>
            <p:cNvSpPr>
              <a:spLocks noChangeAspect="1" noEditPoints="1" noChangeArrowheads="1"/>
            </p:cNvSpPr>
            <p:nvPr/>
          </p:nvSpPr>
          <p:spPr bwMode="auto">
            <a:xfrm>
              <a:off x="2744" y="1792"/>
              <a:ext cx="1361" cy="912"/>
            </a:xfrm>
            <a:custGeom>
              <a:avLst/>
              <a:gdLst>
                <a:gd name="T0" fmla="*/ 4 w 21600"/>
                <a:gd name="T1" fmla="*/ 456 h 21600"/>
                <a:gd name="T2" fmla="*/ 681 w 21600"/>
                <a:gd name="T3" fmla="*/ 911 h 21600"/>
                <a:gd name="T4" fmla="*/ 1360 w 21600"/>
                <a:gd name="T5" fmla="*/ 456 h 21600"/>
                <a:gd name="T6" fmla="*/ 681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4 w 21600"/>
                <a:gd name="T13" fmla="*/ 3268 h 21600"/>
                <a:gd name="T14" fmla="*/ 17093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9D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66"/>
              </a:outerShdw>
            </a:effectLst>
          </p:spPr>
          <p:txBody>
            <a:bodyPr/>
            <a:lstStyle/>
            <a:p>
              <a:endParaRPr lang="sk-SK"/>
            </a:p>
          </p:txBody>
        </p:sp>
        <p:sp>
          <p:nvSpPr>
            <p:cNvPr id="2560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101" y="2005"/>
              <a:ext cx="590" cy="4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400" b="1" kern="10" dirty="0">
                  <a:ln w="11430">
                    <a:solidFill>
                      <a:srgbClr val="000066"/>
                    </a:solidFill>
                  </a:ln>
                  <a:solidFill>
                    <a:srgbClr val="00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/>
                </a:rPr>
                <a:t>ste</a:t>
              </a:r>
            </a:p>
          </p:txBody>
        </p:sp>
      </p:grpSp>
      <p:grpSp>
        <p:nvGrpSpPr>
          <p:cNvPr id="29725" name="Group 29"/>
          <p:cNvGrpSpPr>
            <a:grpSpLocks/>
          </p:cNvGrpSpPr>
          <p:nvPr/>
        </p:nvGrpSpPr>
        <p:grpSpPr bwMode="auto">
          <a:xfrm>
            <a:off x="5580063" y="1484313"/>
            <a:ext cx="3024187" cy="1785937"/>
            <a:chOff x="3515" y="935"/>
            <a:chExt cx="1905" cy="1125"/>
          </a:xfrm>
        </p:grpSpPr>
        <p:sp>
          <p:nvSpPr>
            <p:cNvPr id="25610" name="Cloud"/>
            <p:cNvSpPr>
              <a:spLocks noChangeAspect="1" noEditPoints="1" noChangeArrowheads="1"/>
            </p:cNvSpPr>
            <p:nvPr/>
          </p:nvSpPr>
          <p:spPr bwMode="auto">
            <a:xfrm>
              <a:off x="3515" y="935"/>
              <a:ext cx="1905" cy="1125"/>
            </a:xfrm>
            <a:custGeom>
              <a:avLst/>
              <a:gdLst>
                <a:gd name="T0" fmla="*/ 6 w 21600"/>
                <a:gd name="T1" fmla="*/ 563 h 21600"/>
                <a:gd name="T2" fmla="*/ 953 w 21600"/>
                <a:gd name="T3" fmla="*/ 1124 h 21600"/>
                <a:gd name="T4" fmla="*/ 1903 w 21600"/>
                <a:gd name="T5" fmla="*/ 563 h 21600"/>
                <a:gd name="T6" fmla="*/ 953 w 21600"/>
                <a:gd name="T7" fmla="*/ 6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2 w 21600"/>
                <a:gd name="T13" fmla="*/ 3264 h 21600"/>
                <a:gd name="T14" fmla="*/ 17087 w 21600"/>
                <a:gd name="T15" fmla="*/ 173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9DC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66"/>
              </a:outerShdw>
            </a:effectLst>
          </p:spPr>
          <p:txBody>
            <a:bodyPr/>
            <a:lstStyle/>
            <a:p>
              <a:endParaRPr lang="sk-SK"/>
            </a:p>
          </p:txBody>
        </p:sp>
        <p:sp>
          <p:nvSpPr>
            <p:cNvPr id="25611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742" y="1242"/>
              <a:ext cx="1270" cy="4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sk-SK" sz="4400" b="1" kern="10" dirty="0">
                  <a:ln w="11430">
                    <a:solidFill>
                      <a:srgbClr val="000066"/>
                    </a:solidFill>
                  </a:ln>
                  <a:solidFill>
                    <a:srgbClr val="00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/>
                </a:rPr>
                <a:t>SUPER!</a:t>
              </a:r>
            </a:p>
          </p:txBody>
        </p:sp>
      </p:grpSp>
      <p:graphicFrame>
        <p:nvGraphicFramePr>
          <p:cNvPr id="29713" name="Object 1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87450" y="2705100"/>
          <a:ext cx="2879725" cy="2698750"/>
        </p:xfrm>
        <a:graphic>
          <a:graphicData uri="http://schemas.openxmlformats.org/presentationml/2006/ole">
            <p:oleObj spid="_x0000_s25658" name="Fotografia programu Photo Editor" r:id="rId3" imgW="1523810" imgH="1428949" progId="">
              <p:embed/>
            </p:oleObj>
          </a:graphicData>
        </a:graphic>
      </p:graphicFrame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25626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25627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25659" name="Fotografia programu Photo Editor" r:id="rId4" imgW="942857" imgH="1333333" progId="">
                  <p:embed/>
                </p:oleObj>
              </a:graphicData>
            </a:graphic>
          </p:graphicFrame>
          <p:sp>
            <p:nvSpPr>
              <p:cNvPr id="25628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25629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sk-SK" altLang="sk-SK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sk-SK" altLang="sk-SK"/>
              <a:t>Obrázky:</a:t>
            </a:r>
          </a:p>
          <a:p>
            <a:r>
              <a:rPr lang="sk-SK" altLang="sk-SK"/>
              <a:t>Fotky-foto.sk</a:t>
            </a:r>
          </a:p>
          <a:p>
            <a:r>
              <a:rPr lang="sk-SK" altLang="sk-SK"/>
              <a:t>Internet - mix</a:t>
            </a:r>
            <a:endParaRPr lang="cs-CZ" altLang="sk-SK"/>
          </a:p>
        </p:txBody>
      </p:sp>
      <p:sp>
        <p:nvSpPr>
          <p:cNvPr id="2662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72450" y="5661025"/>
            <a:ext cx="360363" cy="504825"/>
          </a:xfrm>
          <a:prstGeom prst="actionButtonHome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k-SK" alt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sp>
        <p:nvSpPr>
          <p:cNvPr id="4099" name="Cloud"/>
          <p:cNvSpPr>
            <a:spLocks noChangeAspect="1" noEditPoints="1" noChangeArrowheads="1"/>
          </p:cNvSpPr>
          <p:nvPr/>
        </p:nvSpPr>
        <p:spPr bwMode="auto">
          <a:xfrm>
            <a:off x="1258888" y="1773238"/>
            <a:ext cx="503237" cy="4635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0" name="Cloud"/>
          <p:cNvSpPr>
            <a:spLocks noChangeAspect="1" noEditPoints="1" noChangeArrowheads="1"/>
          </p:cNvSpPr>
          <p:nvPr/>
        </p:nvSpPr>
        <p:spPr bwMode="auto">
          <a:xfrm>
            <a:off x="2339975" y="908050"/>
            <a:ext cx="6122141" cy="41052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/>
          <a:lstStyle/>
          <a:p>
            <a:endParaRPr lang="sk-SK"/>
          </a:p>
        </p:txBody>
      </p:sp>
      <p:sp>
        <p:nvSpPr>
          <p:cNvPr id="4101" name="Cloud"/>
          <p:cNvSpPr>
            <a:spLocks noChangeAspect="1" noEditPoints="1" noChangeArrowheads="1"/>
          </p:cNvSpPr>
          <p:nvPr/>
        </p:nvSpPr>
        <p:spPr bwMode="auto">
          <a:xfrm>
            <a:off x="1908175" y="1557338"/>
            <a:ext cx="647700" cy="596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5580062" y="1290638"/>
            <a:ext cx="2160289" cy="752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kern="1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VÝKRIČNÍK</a:t>
            </a:r>
            <a:r>
              <a:rPr lang="sk-SK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,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4411663" y="1524000"/>
            <a:ext cx="1054100" cy="392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Comic Sans MS"/>
              </a:rPr>
              <a:t>Viktor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132138" y="1525588"/>
            <a:ext cx="1152525" cy="3921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Comic Sans MS"/>
              </a:rPr>
              <a:t>Ja som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3276600" y="2060575"/>
            <a:ext cx="4143375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Comic Sans MS"/>
              </a:rPr>
              <a:t>dobre známy nezbedník.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700338" y="2641600"/>
            <a:ext cx="48768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Comic Sans MS"/>
              </a:rPr>
              <a:t>Kričím, ale netancujem.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916238" y="3213100"/>
            <a:ext cx="4103687" cy="1147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kern="1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ŽELÁM</a:t>
            </a:r>
            <a:r>
              <a:rPr lang="sk-SK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, </a:t>
            </a:r>
            <a:r>
              <a:rPr lang="sk-SK" sz="3200" b="1" kern="1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VOLÁM</a:t>
            </a:r>
            <a:r>
              <a:rPr lang="sk-SK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, </a:t>
            </a:r>
          </a:p>
          <a:p>
            <a:pPr algn="ctr"/>
            <a:r>
              <a:rPr lang="sk-SK" sz="3200" b="1" kern="1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ROZKAZUJEM</a:t>
            </a:r>
            <a:r>
              <a:rPr lang="sk-SK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.</a:t>
            </a:r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39750" y="2205038"/>
            <a:ext cx="1657350" cy="3384550"/>
            <a:chOff x="4195" y="1341"/>
            <a:chExt cx="663" cy="1451"/>
          </a:xfrm>
        </p:grpSpPr>
        <p:graphicFrame>
          <p:nvGraphicFramePr>
            <p:cNvPr id="4118" name="Object 22"/>
            <p:cNvGraphicFramePr>
              <a:graphicFrameLocks noChangeAspect="1"/>
            </p:cNvGraphicFramePr>
            <p:nvPr/>
          </p:nvGraphicFramePr>
          <p:xfrm>
            <a:off x="4195" y="1341"/>
            <a:ext cx="663" cy="1451"/>
          </p:xfrm>
          <a:graphic>
            <a:graphicData uri="http://schemas.openxmlformats.org/presentationml/2006/ole">
              <p:oleObj spid="_x0000_s4154" name="Fotografia programu Photo Editor" r:id="rId3" imgW="1905266" imgH="4172532" progId="">
                <p:embed/>
              </p:oleObj>
            </a:graphicData>
          </a:graphic>
        </p:graphicFrame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4332" y="1842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4124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4125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4155" name="Fotografia programu Photo Editor" r:id="rId4" imgW="942857" imgH="1333333" progId="">
                  <p:embed/>
                </p:oleObj>
              </a:graphicData>
            </a:graphic>
          </p:graphicFrame>
          <p:sp>
            <p:nvSpPr>
              <p:cNvPr id="4126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4127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/>
      <p:bldP spid="4103" grpId="0" animBg="1"/>
      <p:bldP spid="4104" grpId="0" animBg="1"/>
      <p:bldP spid="4105" grpId="0" animBg="1"/>
      <p:bldP spid="4106" grpId="0" animBg="1"/>
      <p:bldP spid="41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873" y="1454150"/>
            <a:ext cx="8229600" cy="452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sk-SK" altLang="sk-SK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sk-SK" altLang="sk-SK" b="1" dirty="0">
                <a:ln w="11430">
                  <a:solidFill>
                    <a:srgbClr val="000066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Vety, za ktorými píšeme </a:t>
            </a:r>
            <a:r>
              <a:rPr lang="sk-SK" altLang="sk-SK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výkričník</a:t>
            </a:r>
            <a:r>
              <a:rPr lang="sk-SK" altLang="sk-SK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pPr>
              <a:buFontTx/>
              <a:buNone/>
            </a:pPr>
            <a:r>
              <a:rPr lang="sk-SK" altLang="sk-SK" b="1" dirty="0">
                <a:ln w="11430">
                  <a:solidFill>
                    <a:srgbClr val="000066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môžu byť vety:</a:t>
            </a:r>
          </a:p>
          <a:p>
            <a:pPr>
              <a:buFontTx/>
              <a:buNone/>
            </a:pPr>
            <a:r>
              <a:rPr lang="sk-SK" altLang="sk-SK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      </a:t>
            </a:r>
          </a:p>
          <a:p>
            <a:pPr>
              <a:buFontTx/>
              <a:buNone/>
            </a:pPr>
            <a:endParaRPr lang="sk-SK" altLang="sk-SK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endParaRPr lang="cs-CZ" altLang="sk-SK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403350" y="836613"/>
            <a:ext cx="360363" cy="331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126" name="Cloud"/>
          <p:cNvSpPr>
            <a:spLocks noChangeAspect="1" noEditPoints="1" noChangeArrowheads="1"/>
          </p:cNvSpPr>
          <p:nvPr/>
        </p:nvSpPr>
        <p:spPr bwMode="auto">
          <a:xfrm>
            <a:off x="1835150" y="608013"/>
            <a:ext cx="504825" cy="4651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2627313" y="404813"/>
            <a:ext cx="3457575" cy="936625"/>
            <a:chOff x="1655" y="255"/>
            <a:chExt cx="2178" cy="590"/>
          </a:xfrm>
        </p:grpSpPr>
        <p:sp>
          <p:nvSpPr>
            <p:cNvPr id="5128" name="Cloud"/>
            <p:cNvSpPr>
              <a:spLocks noChangeAspect="1" noEditPoints="1" noChangeArrowheads="1"/>
            </p:cNvSpPr>
            <p:nvPr/>
          </p:nvSpPr>
          <p:spPr bwMode="auto">
            <a:xfrm>
              <a:off x="1655" y="255"/>
              <a:ext cx="2178" cy="59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sk-SK"/>
            </a:p>
          </p:txBody>
        </p:sp>
        <p:sp>
          <p:nvSpPr>
            <p:cNvPr id="512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62" y="391"/>
              <a:ext cx="1452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3600" kern="10">
                  <a:ln w="12700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CCFF">
                          <a:gamma/>
                          <a:shade val="46275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Zapamätaj si</a:t>
              </a:r>
            </a:p>
          </p:txBody>
        </p: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611188" y="333375"/>
            <a:ext cx="649287" cy="1724025"/>
            <a:chOff x="4195" y="1341"/>
            <a:chExt cx="663" cy="1451"/>
          </a:xfrm>
        </p:grpSpPr>
        <p:graphicFrame>
          <p:nvGraphicFramePr>
            <p:cNvPr id="5139" name="Object 19"/>
            <p:cNvGraphicFramePr>
              <a:graphicFrameLocks noChangeAspect="1"/>
            </p:cNvGraphicFramePr>
            <p:nvPr/>
          </p:nvGraphicFramePr>
          <p:xfrm>
            <a:off x="4195" y="1341"/>
            <a:ext cx="663" cy="1451"/>
          </p:xfrm>
          <a:graphic>
            <a:graphicData uri="http://schemas.openxmlformats.org/presentationml/2006/ole">
              <p:oleObj spid="_x0000_s5221" name="Fotografia programu Photo Editor" r:id="rId3" imgW="1905266" imgH="4172532" progId="">
                <p:embed/>
              </p:oleObj>
            </a:graphicData>
          </a:graphic>
        </p:graphicFrame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4332" y="1842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684213" y="2636912"/>
            <a:ext cx="3678237" cy="6016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ROZKAZOVACIE</a:t>
            </a:r>
          </a:p>
        </p:txBody>
      </p:sp>
      <p:sp>
        <p:nvSpPr>
          <p:cNvPr id="5142" name="WordArt 22"/>
          <p:cNvSpPr>
            <a:spLocks noChangeArrowheads="1" noChangeShapeType="1" noTextEdit="1"/>
          </p:cNvSpPr>
          <p:nvPr/>
        </p:nvSpPr>
        <p:spPr bwMode="auto">
          <a:xfrm>
            <a:off x="684213" y="3861048"/>
            <a:ext cx="2447925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ZVOLACIE</a:t>
            </a:r>
          </a:p>
        </p:txBody>
      </p:sp>
      <p:sp>
        <p:nvSpPr>
          <p:cNvPr id="5144" name="WordArt 24"/>
          <p:cNvSpPr>
            <a:spLocks noChangeArrowheads="1" noChangeShapeType="1" noTextEdit="1"/>
          </p:cNvSpPr>
          <p:nvPr/>
        </p:nvSpPr>
        <p:spPr bwMode="auto">
          <a:xfrm>
            <a:off x="611188" y="5013176"/>
            <a:ext cx="2447925" cy="781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ŽELACIE</a:t>
            </a:r>
          </a:p>
        </p:txBody>
      </p:sp>
      <p:sp>
        <p:nvSpPr>
          <p:cNvPr id="5146" name="AutoShape 26"/>
          <p:cNvSpPr>
            <a:spLocks/>
          </p:cNvSpPr>
          <p:nvPr/>
        </p:nvSpPr>
        <p:spPr bwMode="auto">
          <a:xfrm>
            <a:off x="4368800" y="2636912"/>
            <a:ext cx="563563" cy="3849564"/>
          </a:xfrm>
          <a:prstGeom prst="rightBrace">
            <a:avLst>
              <a:gd name="adj1" fmla="val 44718"/>
              <a:gd name="adj2" fmla="val 44620"/>
            </a:avLst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48" name="WordArt 28"/>
          <p:cNvSpPr>
            <a:spLocks noChangeArrowheads="1" noChangeShapeType="1" noTextEdit="1"/>
          </p:cNvSpPr>
          <p:nvPr/>
        </p:nvSpPr>
        <p:spPr bwMode="auto">
          <a:xfrm>
            <a:off x="5148263" y="2781300"/>
            <a:ext cx="3386137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Comic Sans MS"/>
              </a:rPr>
              <a:t>Melódia na konci</a:t>
            </a:r>
          </a:p>
        </p:txBody>
      </p:sp>
      <p:sp>
        <p:nvSpPr>
          <p:cNvPr id="5149" name="WordArt 29"/>
          <p:cNvSpPr>
            <a:spLocks noChangeArrowheads="1" noChangeShapeType="1" noTextEdit="1"/>
          </p:cNvSpPr>
          <p:nvPr/>
        </p:nvSpPr>
        <p:spPr bwMode="auto">
          <a:xfrm>
            <a:off x="5148263" y="3511550"/>
            <a:ext cx="1943100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Comic Sans MS"/>
              </a:rPr>
              <a:t>týchto viet</a:t>
            </a:r>
          </a:p>
        </p:txBody>
      </p:sp>
      <p:sp>
        <p:nvSpPr>
          <p:cNvPr id="5150" name="WordArt 30"/>
          <p:cNvSpPr>
            <a:spLocks noChangeArrowheads="1" noChangeShapeType="1" noTextEdit="1"/>
          </p:cNvSpPr>
          <p:nvPr/>
        </p:nvSpPr>
        <p:spPr bwMode="auto">
          <a:xfrm>
            <a:off x="7348538" y="3429000"/>
            <a:ext cx="129857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/>
              </a:rPr>
              <a:t>KLESÁ.</a:t>
            </a:r>
          </a:p>
        </p:txBody>
      </p:sp>
      <p:grpSp>
        <p:nvGrpSpPr>
          <p:cNvPr id="5151" name="Group 31"/>
          <p:cNvGrpSpPr>
            <a:grpSpLocks/>
          </p:cNvGrpSpPr>
          <p:nvPr/>
        </p:nvGrpSpPr>
        <p:grpSpPr bwMode="auto">
          <a:xfrm>
            <a:off x="4572000" y="4077072"/>
            <a:ext cx="3887788" cy="2232025"/>
            <a:chOff x="2400" y="2193"/>
            <a:chExt cx="960" cy="480"/>
          </a:xfrm>
        </p:grpSpPr>
        <p:graphicFrame>
          <p:nvGraphicFramePr>
            <p:cNvPr id="5152" name="Object 32"/>
            <p:cNvGraphicFramePr>
              <a:graphicFrameLocks noChangeAspect="1"/>
            </p:cNvGraphicFramePr>
            <p:nvPr/>
          </p:nvGraphicFramePr>
          <p:xfrm>
            <a:off x="2400" y="2193"/>
            <a:ext cx="960" cy="480"/>
          </p:xfrm>
          <a:graphic>
            <a:graphicData uri="http://schemas.openxmlformats.org/presentationml/2006/ole">
              <p:oleObj spid="_x0000_s5222" name="Fotografia programu Photo Editor" r:id="rId4" imgW="1523810" imgH="762106" progId="">
                <p:embed/>
              </p:oleObj>
            </a:graphicData>
          </a:graphic>
        </p:graphicFrame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2699" y="2251"/>
              <a:ext cx="36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5154" name="Group 34"/>
          <p:cNvGrpSpPr>
            <a:grpSpLocks/>
          </p:cNvGrpSpPr>
          <p:nvPr/>
        </p:nvGrpSpPr>
        <p:grpSpPr bwMode="auto">
          <a:xfrm>
            <a:off x="5834063" y="4293096"/>
            <a:ext cx="754062" cy="709612"/>
            <a:chOff x="2608" y="2251"/>
            <a:chExt cx="960" cy="900"/>
          </a:xfrm>
        </p:grpSpPr>
        <p:graphicFrame>
          <p:nvGraphicFramePr>
            <p:cNvPr id="29713" name="Object 17"/>
            <p:cNvGraphicFramePr>
              <a:graphicFrameLocks noChangeAspect="1"/>
            </p:cNvGraphicFramePr>
            <p:nvPr/>
          </p:nvGraphicFramePr>
          <p:xfrm>
            <a:off x="2608" y="2251"/>
            <a:ext cx="960" cy="900"/>
          </p:xfrm>
          <a:graphic>
            <a:graphicData uri="http://schemas.openxmlformats.org/presentationml/2006/ole">
              <p:oleObj spid="_x0000_s5223" name="Fotografia programu Photo Editor" r:id="rId5" imgW="1523810" imgH="1428949" progId="">
                <p:embed/>
              </p:oleObj>
            </a:graphicData>
          </a:graphic>
        </p:graphicFrame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2835" y="2523"/>
              <a:ext cx="4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494595" y="3023059"/>
            <a:ext cx="36734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 b="1" dirty="0">
                <a:solidFill>
                  <a:srgbClr val="000066"/>
                </a:solidFill>
                <a:latin typeface="Times New Roman" pitchFamily="18" charset="0"/>
              </a:rPr>
              <a:t>Zatvor dvere</a:t>
            </a:r>
            <a:r>
              <a:rPr lang="sk-SK" altLang="sk-SK" sz="4000" b="1" dirty="0">
                <a:solidFill>
                  <a:srgbClr val="A50021"/>
                </a:solidFill>
                <a:latin typeface="Times New Roman" pitchFamily="18" charset="0"/>
              </a:rPr>
              <a:t>!</a:t>
            </a:r>
            <a:endParaRPr lang="cs-CZ" altLang="sk-SK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250824" y="4283695"/>
            <a:ext cx="36734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 b="1" dirty="0">
                <a:solidFill>
                  <a:srgbClr val="000066"/>
                </a:solidFill>
                <a:latin typeface="Times New Roman" pitchFamily="18" charset="0"/>
              </a:rPr>
              <a:t>To je krásne</a:t>
            </a:r>
            <a:r>
              <a:rPr lang="sk-SK" altLang="sk-SK" sz="4000" b="1" dirty="0">
                <a:solidFill>
                  <a:srgbClr val="A50021"/>
                </a:solidFill>
                <a:latin typeface="Times New Roman" pitchFamily="18" charset="0"/>
              </a:rPr>
              <a:t>!</a:t>
            </a:r>
            <a:endParaRPr lang="cs-CZ" altLang="sk-SK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107504" y="5622876"/>
            <a:ext cx="36734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 b="1" dirty="0">
                <a:solidFill>
                  <a:srgbClr val="000066"/>
                </a:solidFill>
                <a:latin typeface="Times New Roman" pitchFamily="18" charset="0"/>
              </a:rPr>
              <a:t>Nech neprší</a:t>
            </a:r>
            <a:r>
              <a:rPr lang="sk-SK" altLang="sk-SK" sz="4000" b="1" dirty="0">
                <a:solidFill>
                  <a:srgbClr val="A50021"/>
                </a:solidFill>
                <a:latin typeface="Times New Roman" pitchFamily="18" charset="0"/>
              </a:rPr>
              <a:t>!</a:t>
            </a:r>
            <a:endParaRPr lang="cs-CZ" altLang="sk-SK" sz="40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5161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5162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5224" name="Fotografia programu Photo Editor" r:id="rId6" imgW="942857" imgH="1333333" progId="">
                  <p:embed/>
                </p:oleObj>
              </a:graphicData>
            </a:graphic>
          </p:graphicFrame>
          <p:sp>
            <p:nvSpPr>
              <p:cNvPr id="5163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5164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4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3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800"/>
                            </p:stCondLst>
                            <p:childTnLst>
                              <p:par>
                                <p:cTn id="56" presetID="1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300"/>
                            </p:stCondLst>
                            <p:childTnLst>
                              <p:par>
                                <p:cTn id="6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73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9300"/>
                            </p:stCondLst>
                            <p:childTnLst>
                              <p:par>
                                <p:cTn id="7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1300"/>
                            </p:stCondLst>
                            <p:childTnLst>
                              <p:par>
                                <p:cTn id="7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33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3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1614 -0.00301 0.02448 0.00486 0.03941 0.00764 C 0.05468 0.01042 0.07153 0.01134 0.08646 0.01713 C 0.09948 0.02222 0.10451 0.02662 0.11857 0.02847 C 0.12222 0.03056 0.12621 0.03056 0.12968 0.03241 C 0.13107 0.0331 0.13212 0.03519 0.1335 0.03611 C 0.13646 0.03843 0.14218 0.04074 0.14583 0.0419 C 0.15625 0.04537 0.14774 0.04167 0.15937 0.04769 C 0.16059 0.04838 0.16302 0.04954 0.16302 0.04977 C 0.17309 0.06505 0.16024 0.04699 0.1717 0.05718 C 0.17326 0.05857 0.17413 0.06134 0.17552 0.06273 C 0.18159 0.06922 0.19201 0.06875 0.19896 0.07246 C 0.20451 0.08102 0.21302 0.09861 0.22118 0.10278 C 0.22778 0.10625 0.23403 0.10834 0.23975 0.11435 C 0.24271 0.1213 0.24583 0.12176 0.24965 0.12755 C 0.25017 0.12963 0.25 0.13195 0.25087 0.13334 C 0.25208 0.13519 0.2559 0.13727 0.2559 0.1375 " pathEditMode="relative" rAng="0" ptsTypes="ffffffffffffffffA">
                                      <p:cBhvr>
                                        <p:cTn id="89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7300"/>
                            </p:stCondLst>
                            <p:childTnLst>
                              <p:par>
                                <p:cTn id="9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41" grpId="0"/>
      <p:bldP spid="5142" grpId="0"/>
      <p:bldP spid="5144" grpId="0"/>
      <p:bldP spid="5146" grpId="0" animBg="1"/>
      <p:bldP spid="5148" grpId="0" animBg="1"/>
      <p:bldP spid="5149" grpId="0" animBg="1"/>
      <p:bldP spid="5150" grpId="0"/>
      <p:bldP spid="5157" grpId="0"/>
      <p:bldP spid="5158" grpId="0"/>
      <p:bldP spid="51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52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sk-SK" altLang="sk-SK" sz="4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ROZKAZOVACOU </a:t>
            </a:r>
            <a:r>
              <a:rPr lang="sk-SK" altLang="sk-SK" sz="40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vetou:</a:t>
            </a:r>
          </a:p>
          <a:p>
            <a:pPr>
              <a:buFont typeface="Wingdings" pitchFamily="2" charset="2"/>
              <a:buChar char="Ø"/>
            </a:pPr>
            <a:r>
              <a:rPr lang="sk-SK" altLang="sk-SK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rozkazujeme</a:t>
            </a:r>
          </a:p>
          <a:p>
            <a:pPr>
              <a:buFont typeface="Wingdings" pitchFamily="2" charset="2"/>
              <a:buChar char="Ø"/>
            </a:pPr>
            <a:r>
              <a:rPr lang="sk-SK" altLang="sk-SK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prikazujeme</a:t>
            </a:r>
          </a:p>
          <a:p>
            <a:pPr>
              <a:buFont typeface="Wingdings" pitchFamily="2" charset="2"/>
              <a:buChar char="Ø"/>
            </a:pPr>
            <a:r>
              <a:rPr lang="sk-SK" altLang="sk-SK" sz="36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zakazujeme</a:t>
            </a:r>
            <a:endParaRPr lang="cs-CZ" altLang="sk-SK" sz="3600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8" name="Cloud"/>
          <p:cNvSpPr>
            <a:spLocks noChangeAspect="1" noEditPoints="1" noChangeArrowheads="1"/>
          </p:cNvSpPr>
          <p:nvPr/>
        </p:nvSpPr>
        <p:spPr bwMode="auto">
          <a:xfrm>
            <a:off x="1403350" y="836613"/>
            <a:ext cx="360363" cy="331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49" name="Cloud"/>
          <p:cNvSpPr>
            <a:spLocks noChangeAspect="1" noEditPoints="1" noChangeArrowheads="1"/>
          </p:cNvSpPr>
          <p:nvPr/>
        </p:nvSpPr>
        <p:spPr bwMode="auto">
          <a:xfrm>
            <a:off x="1835150" y="608013"/>
            <a:ext cx="504825" cy="4651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2627313" y="404813"/>
            <a:ext cx="3457575" cy="936625"/>
            <a:chOff x="1655" y="255"/>
            <a:chExt cx="2178" cy="590"/>
          </a:xfrm>
        </p:grpSpPr>
        <p:sp>
          <p:nvSpPr>
            <p:cNvPr id="6151" name="Cloud"/>
            <p:cNvSpPr>
              <a:spLocks noChangeAspect="1" noEditPoints="1" noChangeArrowheads="1"/>
            </p:cNvSpPr>
            <p:nvPr/>
          </p:nvSpPr>
          <p:spPr bwMode="auto">
            <a:xfrm>
              <a:off x="1655" y="255"/>
              <a:ext cx="2178" cy="59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sk-SK"/>
            </a:p>
          </p:txBody>
        </p:sp>
        <p:sp>
          <p:nvSpPr>
            <p:cNvPr id="615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62" y="391"/>
              <a:ext cx="1452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3600" kern="10">
                  <a:ln w="12700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CCFF">
                          <a:gamma/>
                          <a:shade val="46275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Zapamätaj si</a:t>
              </a:r>
            </a:p>
          </p:txBody>
        </p:sp>
      </p:grp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611188" y="333375"/>
            <a:ext cx="649287" cy="1724025"/>
            <a:chOff x="4195" y="1341"/>
            <a:chExt cx="663" cy="1451"/>
          </a:xfrm>
        </p:grpSpPr>
        <p:graphicFrame>
          <p:nvGraphicFramePr>
            <p:cNvPr id="6154" name="Object 10"/>
            <p:cNvGraphicFramePr>
              <a:graphicFrameLocks noChangeAspect="1"/>
            </p:cNvGraphicFramePr>
            <p:nvPr/>
          </p:nvGraphicFramePr>
          <p:xfrm>
            <a:off x="4195" y="1341"/>
            <a:ext cx="663" cy="1451"/>
          </p:xfrm>
          <a:graphic>
            <a:graphicData uri="http://schemas.openxmlformats.org/presentationml/2006/ole">
              <p:oleObj spid="_x0000_s6228" name="Fotografia programu Photo Editor" r:id="rId3" imgW="1905266" imgH="4172532" progId="">
                <p:embed/>
              </p:oleObj>
            </a:graphicData>
          </a:graphic>
        </p:graphicFrame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4332" y="1842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6170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6171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6229" name="Fotografia programu Photo Editor" r:id="rId4" imgW="942857" imgH="1333333" progId="">
                  <p:embed/>
                </p:oleObj>
              </a:graphicData>
            </a:graphic>
          </p:graphicFrame>
          <p:sp>
            <p:nvSpPr>
              <p:cNvPr id="6172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6173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  <p:pic>
        <p:nvPicPr>
          <p:cNvPr id="6191" name="Picture 47" descr="Clip Art Freeuse Stock Garage Sales Free Download Best - Full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130" y="4644824"/>
            <a:ext cx="1667166" cy="1763505"/>
          </a:xfrm>
          <a:prstGeom prst="roundRect">
            <a:avLst>
              <a:gd name="adj" fmla="val 16667"/>
            </a:avLst>
          </a:prstGeom>
          <a:ln w="28575">
            <a:solidFill>
              <a:srgbClr val="000066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97" name="Picture 5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42"/>
          <a:stretch/>
        </p:blipFill>
        <p:spPr bwMode="auto">
          <a:xfrm>
            <a:off x="3635896" y="4644824"/>
            <a:ext cx="1584000" cy="1754918"/>
          </a:xfrm>
          <a:prstGeom prst="roundRect">
            <a:avLst>
              <a:gd name="adj" fmla="val 16667"/>
            </a:avLst>
          </a:prstGeom>
          <a:ln w="28575">
            <a:solidFill>
              <a:srgbClr val="000066"/>
            </a:solidFill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203" name="Picture 59" descr="Značk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44824"/>
            <a:ext cx="1800000" cy="1800000"/>
          </a:xfrm>
          <a:prstGeom prst="roundRect">
            <a:avLst>
              <a:gd name="adj" fmla="val 16667"/>
            </a:avLst>
          </a:prstGeom>
          <a:ln w="28575">
            <a:solidFill>
              <a:srgbClr val="000066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191441" y="2708920"/>
            <a:ext cx="4196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0" cap="none" spc="0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Urob si v izbe poriadok!</a:t>
            </a:r>
            <a:endParaRPr lang="sk-SK" sz="3200" b="0" cap="none" spc="0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dĺžnik 34"/>
          <p:cNvSpPr/>
          <p:nvPr/>
        </p:nvSpPr>
        <p:spPr>
          <a:xfrm>
            <a:off x="4283968" y="3348281"/>
            <a:ext cx="2779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0" cap="none" spc="0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Odbočte vľavo!</a:t>
            </a:r>
            <a:endParaRPr lang="sk-SK" sz="3200" b="0" cap="none" spc="0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dĺžnik 35"/>
          <p:cNvSpPr/>
          <p:nvPr/>
        </p:nvSpPr>
        <p:spPr>
          <a:xfrm>
            <a:off x="4168201" y="3996353"/>
            <a:ext cx="4243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0" cap="none" spc="0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Zákaz vjazdu cyklistom!</a:t>
            </a:r>
            <a:endParaRPr lang="sk-SK" sz="3200" b="0" cap="none" spc="0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1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150"/>
                            </p:stCondLst>
                            <p:childTnLst>
                              <p:par>
                                <p:cTn id="46" presetID="4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65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400"/>
                            </p:stCondLst>
                            <p:childTnLst>
                              <p:par>
                                <p:cTn id="63" presetID="4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9700"/>
                            </p:stCondLst>
                            <p:childTnLst>
                              <p:par>
                                <p:cTn id="6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145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450"/>
                            </p:stCondLst>
                            <p:childTnLst>
                              <p:par>
                                <p:cTn id="8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673" y="143923"/>
            <a:ext cx="8229600" cy="1143000"/>
          </a:xfrm>
        </p:spPr>
        <p:txBody>
          <a:bodyPr/>
          <a:lstStyle/>
          <a:p>
            <a:r>
              <a:rPr lang="sk-SK" altLang="sk-SK" sz="28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sk-SK" altLang="sk-SK" sz="2800" b="1" dirty="0" smtClean="0">
                <a:solidFill>
                  <a:srgbClr val="000066"/>
                </a:solidFill>
                <a:latin typeface="Comic Sans MS" pitchFamily="66" charset="0"/>
              </a:rPr>
              <a:t>Z </a:t>
            </a:r>
            <a:r>
              <a:rPr lang="sk-SK" altLang="sk-SK" sz="2800" b="1" dirty="0">
                <a:solidFill>
                  <a:srgbClr val="000066"/>
                </a:solidFill>
                <a:latin typeface="Comic Sans MS" pitchFamily="66" charset="0"/>
              </a:rPr>
              <a:t>oznamovacích viet utvor </a:t>
            </a:r>
            <a:r>
              <a:rPr lang="sk-SK" altLang="sk-SK" sz="2800" b="1" u="sng" dirty="0">
                <a:solidFill>
                  <a:srgbClr val="000066"/>
                </a:solidFill>
                <a:latin typeface="Comic Sans MS" pitchFamily="66" charset="0"/>
              </a:rPr>
              <a:t>rozkazovacie</a:t>
            </a:r>
            <a:r>
              <a:rPr lang="sk-SK" altLang="sk-SK" sz="2800" b="1" dirty="0">
                <a:solidFill>
                  <a:srgbClr val="000066"/>
                </a:solidFill>
                <a:latin typeface="Comic Sans MS" pitchFamily="66" charset="0"/>
              </a:rPr>
              <a:t> vety.</a:t>
            </a:r>
            <a:endParaRPr lang="cs-CZ" altLang="sk-SK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altLang="sk-SK" sz="3600" b="1" dirty="0">
                <a:solidFill>
                  <a:srgbClr val="000066"/>
                </a:solidFill>
                <a:latin typeface="Times New Roman" pitchFamily="18" charset="0"/>
              </a:rPr>
              <a:t>Lenka otvára oblok.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3600" b="1" dirty="0" err="1">
                <a:solidFill>
                  <a:srgbClr val="000066"/>
                </a:solidFill>
                <a:latin typeface="Times New Roman" pitchFamily="18" charset="0"/>
              </a:rPr>
              <a:t>Ľubko</a:t>
            </a:r>
            <a:r>
              <a:rPr lang="sk-SK" altLang="sk-SK" sz="3600" b="1" dirty="0">
                <a:solidFill>
                  <a:srgbClr val="000066"/>
                </a:solidFill>
                <a:latin typeface="Times New Roman" pitchFamily="18" charset="0"/>
              </a:rPr>
              <a:t> utiera tabuľu.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3600" b="1" dirty="0">
                <a:solidFill>
                  <a:srgbClr val="000066"/>
                </a:solidFill>
                <a:latin typeface="Times New Roman" pitchFamily="18" charset="0"/>
              </a:rPr>
              <a:t>Ema polieva kvety.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3600" b="1" dirty="0">
                <a:solidFill>
                  <a:srgbClr val="000066"/>
                </a:solidFill>
                <a:latin typeface="Times New Roman" pitchFamily="18" charset="0"/>
              </a:rPr>
              <a:t>Na križovatke odbočíte vpravo.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3600" b="1" dirty="0">
                <a:solidFill>
                  <a:srgbClr val="000066"/>
                </a:solidFill>
                <a:latin typeface="Times New Roman" pitchFamily="18" charset="0"/>
              </a:rPr>
              <a:t>Ivo počíta príklady.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altLang="sk-SK" sz="3600" b="1" dirty="0">
                <a:solidFill>
                  <a:srgbClr val="000066"/>
                </a:solidFill>
                <a:latin typeface="Times New Roman" pitchFamily="18" charset="0"/>
              </a:rPr>
              <a:t>Deti pomáhajú babičke.</a:t>
            </a:r>
            <a:endParaRPr lang="cs-CZ" altLang="sk-SK" sz="36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11863" y="5157788"/>
            <a:ext cx="6477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pSp>
        <p:nvGrpSpPr>
          <p:cNvPr id="17416" name="Group 18"/>
          <p:cNvGrpSpPr>
            <a:grpSpLocks/>
          </p:cNvGrpSpPr>
          <p:nvPr/>
        </p:nvGrpSpPr>
        <p:grpSpPr bwMode="auto">
          <a:xfrm>
            <a:off x="1981200" y="1044575"/>
            <a:ext cx="719138" cy="646113"/>
            <a:chOff x="3379" y="2341"/>
            <a:chExt cx="680" cy="681"/>
          </a:xfrm>
        </p:grpSpPr>
        <p:sp>
          <p:nvSpPr>
            <p:cNvPr id="17417" name="AutoShape 19"/>
            <p:cNvSpPr>
              <a:spLocks noChangeArrowheads="1"/>
            </p:cNvSpPr>
            <p:nvPr/>
          </p:nvSpPr>
          <p:spPr bwMode="auto">
            <a:xfrm>
              <a:off x="3379" y="2341"/>
              <a:ext cx="680" cy="681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pic>
          <p:nvPicPr>
            <p:cNvPr id="17418" name="Picture 20" descr="34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478"/>
              <a:ext cx="59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9" name="Group 21"/>
          <p:cNvGrpSpPr>
            <a:grpSpLocks/>
          </p:cNvGrpSpPr>
          <p:nvPr/>
        </p:nvGrpSpPr>
        <p:grpSpPr bwMode="auto">
          <a:xfrm>
            <a:off x="1125538" y="1052513"/>
            <a:ext cx="719137" cy="647700"/>
            <a:chOff x="1701" y="1253"/>
            <a:chExt cx="589" cy="545"/>
          </a:xfrm>
        </p:grpSpPr>
        <p:graphicFrame>
          <p:nvGraphicFramePr>
            <p:cNvPr id="17420" name="Object 22"/>
            <p:cNvGraphicFramePr>
              <a:graphicFrameLocks noChangeAspect="1"/>
            </p:cNvGraphicFramePr>
            <p:nvPr/>
          </p:nvGraphicFramePr>
          <p:xfrm>
            <a:off x="1791" y="1298"/>
            <a:ext cx="415" cy="461"/>
          </p:xfrm>
          <a:graphic>
            <a:graphicData uri="http://schemas.openxmlformats.org/presentationml/2006/ole">
              <p:oleObj spid="_x0000_s17513" name="Fotografia programu Photo Editor" r:id="rId4" imgW="1371429" imgH="1523810" progId="">
                <p:embed/>
              </p:oleObj>
            </a:graphicData>
          </a:graphic>
        </p:graphicFrame>
        <p:sp>
          <p:nvSpPr>
            <p:cNvPr id="17421" name="AutoShape 23"/>
            <p:cNvSpPr>
              <a:spLocks noChangeArrowheads="1"/>
            </p:cNvSpPr>
            <p:nvPr/>
          </p:nvSpPr>
          <p:spPr bwMode="auto">
            <a:xfrm>
              <a:off x="1701" y="1253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</p:grp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2340769" y="1676069"/>
            <a:ext cx="5473700" cy="5762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dirty="0">
                <a:solidFill>
                  <a:srgbClr val="333333"/>
                </a:solidFill>
                <a:latin typeface="Times New Roman" pitchFamily="18" charset="0"/>
              </a:rPr>
              <a:t>Príklad:</a:t>
            </a:r>
            <a:r>
              <a:rPr lang="sk-SK" altLang="sk-SK" sz="2400" dirty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sk-SK" altLang="sk-SK" sz="2400" b="1" dirty="0">
                <a:solidFill>
                  <a:srgbClr val="333333"/>
                </a:solidFill>
                <a:latin typeface="Times New Roman" pitchFamily="18" charset="0"/>
              </a:rPr>
              <a:t>Janka umýva riad.    </a:t>
            </a:r>
            <a:r>
              <a:rPr lang="sk-SK" altLang="sk-SK" sz="2400" b="1" dirty="0">
                <a:solidFill>
                  <a:srgbClr val="C00000"/>
                </a:solidFill>
                <a:latin typeface="Times New Roman" pitchFamily="18" charset="0"/>
              </a:rPr>
              <a:t>Janka, umy riad!</a:t>
            </a:r>
            <a:endParaRPr lang="cs-CZ" altLang="sk-SK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17435" name="Group 27"/>
          <p:cNvGrpSpPr>
            <a:grpSpLocks/>
          </p:cNvGrpSpPr>
          <p:nvPr/>
        </p:nvGrpSpPr>
        <p:grpSpPr bwMode="auto">
          <a:xfrm>
            <a:off x="204321" y="312629"/>
            <a:ext cx="649287" cy="1724025"/>
            <a:chOff x="4000" y="1385"/>
            <a:chExt cx="663" cy="1451"/>
          </a:xfrm>
        </p:grpSpPr>
        <p:graphicFrame>
          <p:nvGraphicFramePr>
            <p:cNvPr id="17436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80578125"/>
                </p:ext>
              </p:extLst>
            </p:nvPr>
          </p:nvGraphicFramePr>
          <p:xfrm>
            <a:off x="4000" y="1385"/>
            <a:ext cx="663" cy="1451"/>
          </p:xfrm>
          <a:graphic>
            <a:graphicData uri="http://schemas.openxmlformats.org/presentationml/2006/ole">
              <p:oleObj spid="_x0000_s17514" name="Fotografia programu Photo Editor" r:id="rId5" imgW="1905266" imgH="4172532" progId="">
                <p:embed/>
              </p:oleObj>
            </a:graphicData>
          </a:graphic>
        </p:graphicFrame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4332" y="1842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7378798" y="2254641"/>
            <a:ext cx="901032" cy="3940207"/>
            <a:chOff x="7378798" y="2254641"/>
            <a:chExt cx="901032" cy="3940207"/>
          </a:xfrm>
        </p:grpSpPr>
        <p:sp>
          <p:nvSpPr>
            <p:cNvPr id="4" name="Tlačidlo akcie: Dopredu alebo Ďalej 3">
              <a:hlinkClick r:id="" action="ppaction://hlinkshowjump?jump=nextslide" highlightClick="1"/>
            </p:cNvPr>
            <p:cNvSpPr/>
            <p:nvPr/>
          </p:nvSpPr>
          <p:spPr>
            <a:xfrm>
              <a:off x="7524328" y="2420888"/>
              <a:ext cx="755502" cy="377396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" name="Zaoblený obdĺžnik 2"/>
            <p:cNvSpPr/>
            <p:nvPr/>
          </p:nvSpPr>
          <p:spPr>
            <a:xfrm>
              <a:off x="7378798" y="2254641"/>
              <a:ext cx="865610" cy="3940207"/>
            </a:xfrm>
            <a:prstGeom prst="roundRect">
              <a:avLst/>
            </a:prstGeom>
            <a:solidFill>
              <a:srgbClr val="A50021"/>
            </a:solidFill>
            <a:ln w="57150">
              <a:solidFill>
                <a:schemeClr val="accent3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016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  <a:p>
              <a:pPr algn="ctr"/>
              <a:r>
                <a:rPr lang="sk-SK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  <a:p>
              <a:pPr algn="ctr"/>
              <a:r>
                <a:rPr lang="sk-SK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  <a:p>
              <a:pPr algn="ctr"/>
              <a:r>
                <a:rPr lang="sk-SK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  <a:p>
              <a:pPr algn="ctr"/>
              <a:r>
                <a:rPr lang="sk-SK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  <a:p>
              <a:pPr algn="ctr"/>
              <a:r>
                <a:rPr lang="sk-SK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  <a:p>
              <a:pPr algn="ctr"/>
              <a:r>
                <a:rPr lang="sk-SK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  <a:p>
              <a:pPr algn="ctr"/>
              <a:r>
                <a:rPr lang="sk-SK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2843808" y="1016816"/>
            <a:ext cx="720000" cy="684000"/>
            <a:chOff x="1973" y="1434"/>
            <a:chExt cx="589" cy="564"/>
          </a:xfrm>
        </p:grpSpPr>
        <p:graphicFrame>
          <p:nvGraphicFramePr>
            <p:cNvPr id="23" name="Object 31"/>
            <p:cNvGraphicFramePr>
              <a:graphicFrameLocks noChangeAspect="1"/>
            </p:cNvGraphicFramePr>
            <p:nvPr/>
          </p:nvGraphicFramePr>
          <p:xfrm>
            <a:off x="1973" y="1434"/>
            <a:ext cx="498" cy="564"/>
          </p:xfrm>
          <a:graphic>
            <a:graphicData uri="http://schemas.openxmlformats.org/presentationml/2006/ole">
              <p:oleObj spid="_x0000_s17515" name="Fotografia programu Photo Editor" r:id="rId6" imgW="790476" imgH="895238" progId="">
                <p:embed/>
              </p:oleObj>
            </a:graphicData>
          </a:graphic>
        </p:graphicFrame>
        <p:sp>
          <p:nvSpPr>
            <p:cNvPr id="24" name="AutoShape 32"/>
            <p:cNvSpPr>
              <a:spLocks noChangeArrowheads="1"/>
            </p:cNvSpPr>
            <p:nvPr/>
          </p:nvSpPr>
          <p:spPr bwMode="auto">
            <a:xfrm>
              <a:off x="1973" y="1434"/>
              <a:ext cx="589" cy="545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sk-SK" altLang="sk-SK"/>
            </a:p>
          </p:txBody>
        </p:sp>
        <p:graphicFrame>
          <p:nvGraphicFramePr>
            <p:cNvPr id="25" name="Object 33"/>
            <p:cNvGraphicFramePr>
              <a:graphicFrameLocks noChangeAspect="1"/>
            </p:cNvGraphicFramePr>
            <p:nvPr/>
          </p:nvGraphicFramePr>
          <p:xfrm>
            <a:off x="2197" y="1581"/>
            <a:ext cx="298" cy="357"/>
          </p:xfrm>
          <a:graphic>
            <a:graphicData uri="http://schemas.openxmlformats.org/presentationml/2006/ole">
              <p:oleObj spid="_x0000_s17516" name="Fotografia programu Photo Editor" r:id="rId7" imgW="952633" imgH="1142857" progId="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527798" y="1556792"/>
            <a:ext cx="8148658" cy="4556390"/>
          </a:xfrm>
          <a:prstGeom prst="roundRect">
            <a:avLst/>
          </a:prstGeom>
          <a:solidFill>
            <a:srgbClr val="CCCCFF"/>
          </a:solidFill>
          <a:ln w="38100">
            <a:solidFill>
              <a:srgbClr val="000066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0" h="635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sz="4400" dirty="0" smtClean="0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Lenka, </a:t>
            </a:r>
            <a:r>
              <a:rPr lang="sk-SK" sz="4400" u="sng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otvor</a:t>
            </a: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oblok!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400" dirty="0" err="1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Ľubko</a:t>
            </a: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4400" u="sng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utri</a:t>
            </a: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tabuľu!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Ema, </a:t>
            </a:r>
            <a:r>
              <a:rPr lang="sk-SK" sz="4400" u="sng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polej</a:t>
            </a: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kvety!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križovatke </a:t>
            </a:r>
            <a:r>
              <a:rPr lang="sk-SK" sz="4400" u="sng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odbočte</a:t>
            </a: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vpravo!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Ivo, </a:t>
            </a:r>
            <a:r>
              <a:rPr lang="sk-SK" sz="4400" u="sng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počítaj</a:t>
            </a: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príklady!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Deti, </a:t>
            </a:r>
            <a:r>
              <a:rPr lang="sk-SK" sz="4400" u="sng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pomôžte</a:t>
            </a:r>
            <a:r>
              <a:rPr lang="sk-SK" sz="440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babičke!</a:t>
            </a:r>
          </a:p>
          <a:p>
            <a:endParaRPr lang="sk-SK" sz="4400" dirty="0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65576" y="476672"/>
            <a:ext cx="7750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Skontroluj si svoje odpovede</a:t>
            </a:r>
            <a:endParaRPr lang="sk-SK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6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10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32778" name="Fotografia programu Photo Editor" r:id="rId3" imgW="942857" imgH="1333333" progId="">
                  <p:embed/>
                </p:oleObj>
              </a:graphicData>
            </a:graphic>
          </p:graphicFrame>
          <p:sp>
            <p:nvSpPr>
              <p:cNvPr id="11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9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09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71688"/>
            <a:ext cx="8291513" cy="452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sk-SK" altLang="sk-SK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ZVOLACÍMI</a:t>
            </a:r>
            <a:r>
              <a:rPr lang="sk-SK" alt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vetami vyjadríme niečo veľmi naliehavé.</a:t>
            </a:r>
          </a:p>
          <a:p>
            <a:pPr>
              <a:buFont typeface="Wingdings" pitchFamily="2" charset="2"/>
              <a:buChar char="Ø"/>
            </a:pPr>
            <a:endParaRPr lang="cs-CZ" alt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0264" name="Object 2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7088" y="3933825"/>
          <a:ext cx="1985962" cy="2185988"/>
        </p:xfrm>
        <a:graphic>
          <a:graphicData uri="http://schemas.openxmlformats.org/presentationml/2006/ole">
            <p:oleObj spid="_x0000_s10354" name="Fotografia programu Photo Editor" r:id="rId3" imgW="3029373" imgH="3333333" progId="">
              <p:embed/>
            </p:oleObj>
          </a:graphicData>
        </a:graphic>
      </p:graphicFrame>
      <p:sp>
        <p:nvSpPr>
          <p:cNvPr id="10244" name="Cloud"/>
          <p:cNvSpPr>
            <a:spLocks noChangeAspect="1" noEditPoints="1" noChangeArrowheads="1"/>
          </p:cNvSpPr>
          <p:nvPr/>
        </p:nvSpPr>
        <p:spPr bwMode="auto">
          <a:xfrm>
            <a:off x="1403350" y="836613"/>
            <a:ext cx="360363" cy="331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245" name="Cloud"/>
          <p:cNvSpPr>
            <a:spLocks noChangeAspect="1" noEditPoints="1" noChangeArrowheads="1"/>
          </p:cNvSpPr>
          <p:nvPr/>
        </p:nvSpPr>
        <p:spPr bwMode="auto">
          <a:xfrm>
            <a:off x="1835150" y="608013"/>
            <a:ext cx="504825" cy="4651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2627313" y="404813"/>
            <a:ext cx="3457575" cy="936625"/>
            <a:chOff x="1655" y="255"/>
            <a:chExt cx="2178" cy="590"/>
          </a:xfrm>
        </p:grpSpPr>
        <p:sp>
          <p:nvSpPr>
            <p:cNvPr id="10247" name="Cloud"/>
            <p:cNvSpPr>
              <a:spLocks noChangeAspect="1" noEditPoints="1" noChangeArrowheads="1"/>
            </p:cNvSpPr>
            <p:nvPr/>
          </p:nvSpPr>
          <p:spPr bwMode="auto">
            <a:xfrm>
              <a:off x="1655" y="255"/>
              <a:ext cx="2178" cy="59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sk-SK"/>
            </a:p>
          </p:txBody>
        </p:sp>
        <p:sp>
          <p:nvSpPr>
            <p:cNvPr id="102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62" y="391"/>
              <a:ext cx="1452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3600" kern="10">
                  <a:ln w="12700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CCFF">
                          <a:gamma/>
                          <a:shade val="46275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Zapamätaj si</a:t>
              </a:r>
            </a:p>
          </p:txBody>
        </p:sp>
      </p:grp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611188" y="333375"/>
            <a:ext cx="649287" cy="1724025"/>
            <a:chOff x="4195" y="1341"/>
            <a:chExt cx="663" cy="1451"/>
          </a:xfrm>
        </p:grpSpPr>
        <p:graphicFrame>
          <p:nvGraphicFramePr>
            <p:cNvPr id="10250" name="Object 10"/>
            <p:cNvGraphicFramePr>
              <a:graphicFrameLocks noChangeAspect="1"/>
            </p:cNvGraphicFramePr>
            <p:nvPr/>
          </p:nvGraphicFramePr>
          <p:xfrm>
            <a:off x="4195" y="1341"/>
            <a:ext cx="663" cy="1451"/>
          </p:xfrm>
          <a:graphic>
            <a:graphicData uri="http://schemas.openxmlformats.org/presentationml/2006/ole">
              <p:oleObj spid="_x0000_s10355" name="Fotografia programu Photo Editor" r:id="rId4" imgW="1905266" imgH="4172532" progId="">
                <p:embed/>
              </p:oleObj>
            </a:graphicData>
          </a:graphic>
        </p:graphicFrame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4332" y="1842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3294063" y="3429000"/>
            <a:ext cx="2628000" cy="420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Pozor schody!</a:t>
            </a:r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3294063" y="4105895"/>
            <a:ext cx="3456000" cy="403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Hurá, bude sobota!</a:t>
            </a: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3276600" y="4725392"/>
            <a:ext cx="3852000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To je krásna blúzka!</a:t>
            </a:r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684213" y="3213100"/>
            <a:ext cx="2303462" cy="5762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>
                <a:solidFill>
                  <a:schemeClr val="tx2"/>
                </a:solidFill>
                <a:latin typeface="Comic Sans MS" pitchFamily="66" charset="0"/>
              </a:rPr>
              <a:t>Napríklad:</a:t>
            </a:r>
            <a:endParaRPr lang="cs-CZ" altLang="sk-SK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1185862" y="5956634"/>
            <a:ext cx="901700" cy="360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Gól</a:t>
            </a:r>
            <a:r>
              <a:rPr lang="sk-SK" sz="36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!!</a:t>
            </a:r>
            <a:endParaRPr lang="sk-SK" sz="3600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267" name="Object 2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1233038912"/>
              </p:ext>
            </p:extLst>
          </p:nvPr>
        </p:nvGraphicFramePr>
        <p:xfrm>
          <a:off x="6607175" y="2784475"/>
          <a:ext cx="1905000" cy="1905000"/>
        </p:xfrm>
        <a:graphic>
          <a:graphicData uri="http://schemas.openxmlformats.org/presentationml/2006/ole">
            <p:oleObj spid="_x0000_s10356" name="Fotografia programu Photo Editor" r:id="rId5" imgW="1905266" imgH="1905266" progId="">
              <p:embed/>
            </p:oleObj>
          </a:graphicData>
        </a:graphic>
      </p:graphicFrame>
      <p:graphicFrame>
        <p:nvGraphicFramePr>
          <p:cNvPr id="102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6881677"/>
              </p:ext>
            </p:extLst>
          </p:nvPr>
        </p:nvGraphicFramePr>
        <p:xfrm>
          <a:off x="5652120" y="5113223"/>
          <a:ext cx="1319213" cy="1441450"/>
        </p:xfrm>
        <a:graphic>
          <a:graphicData uri="http://schemas.openxmlformats.org/presentationml/2006/ole">
            <p:oleObj spid="_x0000_s10357" name="Fotografia programu Photo Editor" r:id="rId6" imgW="1542857" imgH="1685714" progId="">
              <p:embed/>
            </p:oleObj>
          </a:graphicData>
        </a:graphic>
      </p:graphicFrame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10275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10276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10358" name="Fotografia programu Photo Editor" r:id="rId7" imgW="942857" imgH="1333333" progId="">
                  <p:embed/>
                </p:oleObj>
              </a:graphicData>
            </a:graphic>
          </p:graphicFrame>
          <p:sp>
            <p:nvSpPr>
              <p:cNvPr id="10277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10278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  <p:sp>
        <p:nvSpPr>
          <p:cNvPr id="25" name="WordArt 23"/>
          <p:cNvSpPr>
            <a:spLocks noChangeArrowheads="1" noChangeShapeType="1" noTextEdit="1"/>
          </p:cNvSpPr>
          <p:nvPr/>
        </p:nvSpPr>
        <p:spPr bwMode="auto">
          <a:xfrm>
            <a:off x="3276600" y="5401948"/>
            <a:ext cx="2124000" cy="43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Nepočujem!</a:t>
            </a:r>
            <a:endParaRPr lang="sk-SK" sz="3600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6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66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6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9600"/>
                            </p:stCondLst>
                            <p:childTnLst>
                              <p:par>
                                <p:cTn id="6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52" grpId="0" animBg="1"/>
      <p:bldP spid="10253" grpId="0" animBg="1"/>
      <p:bldP spid="10254" grpId="0" animBg="1"/>
      <p:bldP spid="10262" grpId="0" animBg="1"/>
      <p:bldP spid="1026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sk-SK" altLang="sk-SK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Klikni na vetu, ktorá je zvolacia</a:t>
            </a:r>
            <a:endParaRPr lang="cs-CZ" altLang="sk-SK" sz="36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4356100" y="1484313"/>
            <a:ext cx="1584325" cy="1581150"/>
            <a:chOff x="2610" y="1571"/>
            <a:chExt cx="1132" cy="1132"/>
          </a:xfrm>
        </p:grpSpPr>
        <p:graphicFrame>
          <p:nvGraphicFramePr>
            <p:cNvPr id="16398" name="Object 14"/>
            <p:cNvGraphicFramePr>
              <a:graphicFrameLocks noChangeAspect="1"/>
            </p:cNvGraphicFramePr>
            <p:nvPr/>
          </p:nvGraphicFramePr>
          <p:xfrm>
            <a:off x="2610" y="1571"/>
            <a:ext cx="1132" cy="1132"/>
          </p:xfrm>
          <a:graphic>
            <a:graphicData uri="http://schemas.openxmlformats.org/presentationml/2006/ole">
              <p:oleObj spid="_x0000_s16534" name="Fotografia programu Photo Editor" r:id="rId3" imgW="857143" imgH="857143" progId="">
                <p:embed/>
              </p:oleObj>
            </a:graphicData>
          </a:graphic>
        </p:graphicFrame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3016" y="2115"/>
              <a:ext cx="4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418062" y="332656"/>
            <a:ext cx="601437" cy="1195903"/>
            <a:chOff x="4319" y="856"/>
            <a:chExt cx="663" cy="1451"/>
          </a:xfrm>
        </p:grpSpPr>
        <p:graphicFrame>
          <p:nvGraphicFramePr>
            <p:cNvPr id="1640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7412899"/>
                </p:ext>
              </p:extLst>
            </p:nvPr>
          </p:nvGraphicFramePr>
          <p:xfrm>
            <a:off x="4319" y="856"/>
            <a:ext cx="663" cy="1451"/>
          </p:xfrm>
          <a:graphic>
            <a:graphicData uri="http://schemas.openxmlformats.org/presentationml/2006/ole">
              <p:oleObj spid="_x0000_s16535" name="Fotografia programu Photo Editor" r:id="rId4" imgW="1905266" imgH="4172532" progId="">
                <p:embed/>
              </p:oleObj>
            </a:graphicData>
          </a:graphic>
        </p:graphicFrame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4332" y="1842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1692275" y="1557338"/>
            <a:ext cx="2303463" cy="649287"/>
          </a:xfrm>
          <a:prstGeom prst="roundRect">
            <a:avLst/>
          </a:prstGeom>
          <a:solidFill>
            <a:srgbClr val="CCCCFF"/>
          </a:solidFill>
          <a:ln>
            <a:solidFill>
              <a:srgbClr val="000066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600" b="1" dirty="0">
                <a:solidFill>
                  <a:srgbClr val="000066"/>
                </a:solidFill>
                <a:latin typeface="Comic Sans MS" pitchFamily="66" charset="0"/>
              </a:rPr>
              <a:t>Štartuj!</a:t>
            </a:r>
            <a:endParaRPr lang="cs-CZ" altLang="sk-SK" sz="36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1692275" y="2349500"/>
            <a:ext cx="2303463" cy="649288"/>
          </a:xfrm>
          <a:prstGeom prst="roundRect">
            <a:avLst/>
          </a:prstGeom>
          <a:solidFill>
            <a:srgbClr val="CCCCFF"/>
          </a:solidFill>
          <a:ln>
            <a:solidFill>
              <a:srgbClr val="000066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600" b="1" dirty="0">
                <a:solidFill>
                  <a:srgbClr val="000066"/>
                </a:solidFill>
                <a:latin typeface="Comic Sans MS" pitchFamily="66" charset="0"/>
              </a:rPr>
              <a:t>Pozor!</a:t>
            </a:r>
            <a:endParaRPr lang="cs-CZ" altLang="sk-SK" sz="36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1692275" y="3211513"/>
            <a:ext cx="2303463" cy="649287"/>
          </a:xfrm>
          <a:prstGeom prst="roundRect">
            <a:avLst/>
          </a:prstGeom>
          <a:solidFill>
            <a:srgbClr val="CCCCFF"/>
          </a:solidFill>
          <a:ln>
            <a:solidFill>
              <a:srgbClr val="000066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600" b="1" dirty="0">
                <a:solidFill>
                  <a:srgbClr val="000066"/>
                </a:solidFill>
                <a:latin typeface="Comic Sans MS" pitchFamily="66" charset="0"/>
              </a:rPr>
              <a:t>Stoj!</a:t>
            </a:r>
            <a:endParaRPr lang="cs-CZ" altLang="sk-SK" sz="36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1692275" y="4003675"/>
            <a:ext cx="2303463" cy="649288"/>
          </a:xfrm>
          <a:prstGeom prst="roundRect">
            <a:avLst/>
          </a:prstGeom>
          <a:solidFill>
            <a:srgbClr val="CCCCFF"/>
          </a:solidFill>
          <a:ln>
            <a:solidFill>
              <a:srgbClr val="000066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600" b="1" dirty="0">
                <a:solidFill>
                  <a:srgbClr val="000066"/>
                </a:solidFill>
                <a:latin typeface="Comic Sans MS" pitchFamily="66" charset="0"/>
              </a:rPr>
              <a:t>Stop!</a:t>
            </a:r>
            <a:endParaRPr lang="cs-CZ" altLang="sk-SK" sz="36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1692275" y="4867275"/>
            <a:ext cx="2303463" cy="649288"/>
          </a:xfrm>
          <a:prstGeom prst="roundRect">
            <a:avLst/>
          </a:prstGeom>
          <a:solidFill>
            <a:srgbClr val="CCCCFF"/>
          </a:solidFill>
          <a:ln>
            <a:solidFill>
              <a:srgbClr val="000066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600" b="1" dirty="0">
                <a:solidFill>
                  <a:srgbClr val="000066"/>
                </a:solidFill>
                <a:latin typeface="Comic Sans MS" pitchFamily="66" charset="0"/>
              </a:rPr>
              <a:t>Voľno!</a:t>
            </a:r>
            <a:endParaRPr lang="cs-CZ" altLang="sk-SK" sz="36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1692275" y="5659438"/>
            <a:ext cx="2303463" cy="649287"/>
          </a:xfrm>
          <a:prstGeom prst="roundRect">
            <a:avLst/>
          </a:prstGeom>
          <a:solidFill>
            <a:srgbClr val="CCCCFF"/>
          </a:solidFill>
          <a:ln>
            <a:solidFill>
              <a:srgbClr val="000066"/>
            </a:solidFill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600" b="1" dirty="0">
                <a:solidFill>
                  <a:srgbClr val="000066"/>
                </a:solidFill>
                <a:latin typeface="Comic Sans MS" pitchFamily="66" charset="0"/>
              </a:rPr>
              <a:t>Choď!</a:t>
            </a:r>
            <a:endParaRPr lang="cs-CZ" altLang="sk-SK" sz="36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16417" name="Group 33"/>
          <p:cNvGrpSpPr>
            <a:grpSpLocks/>
          </p:cNvGrpSpPr>
          <p:nvPr/>
        </p:nvGrpSpPr>
        <p:grpSpPr bwMode="auto">
          <a:xfrm>
            <a:off x="4283968" y="3187824"/>
            <a:ext cx="1357946" cy="1373627"/>
            <a:chOff x="2835" y="2024"/>
            <a:chExt cx="960" cy="840"/>
          </a:xfrm>
        </p:grpSpPr>
        <p:graphicFrame>
          <p:nvGraphicFramePr>
            <p:cNvPr id="16418" name="Object 34"/>
            <p:cNvGraphicFramePr>
              <a:graphicFrameLocks noChangeAspect="1"/>
            </p:cNvGraphicFramePr>
            <p:nvPr/>
          </p:nvGraphicFramePr>
          <p:xfrm>
            <a:off x="2835" y="2024"/>
            <a:ext cx="960" cy="840"/>
          </p:xfrm>
          <a:graphic>
            <a:graphicData uri="http://schemas.openxmlformats.org/presentationml/2006/ole">
              <p:oleObj spid="_x0000_s16536" name="Fotografia programu Photo Editor" r:id="rId5" imgW="1523810" imgH="1333333" progId="">
                <p:embed/>
              </p:oleObj>
            </a:graphicData>
          </a:graphic>
        </p:graphicFrame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3152" y="2478"/>
              <a:ext cx="31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6420" name="Group 36"/>
          <p:cNvGrpSpPr>
            <a:grpSpLocks/>
          </p:cNvGrpSpPr>
          <p:nvPr/>
        </p:nvGrpSpPr>
        <p:grpSpPr bwMode="auto">
          <a:xfrm>
            <a:off x="4356100" y="4652963"/>
            <a:ext cx="1584325" cy="1657350"/>
            <a:chOff x="2610" y="1571"/>
            <a:chExt cx="1132" cy="1132"/>
          </a:xfrm>
        </p:grpSpPr>
        <p:graphicFrame>
          <p:nvGraphicFramePr>
            <p:cNvPr id="16421" name="Object 37"/>
            <p:cNvGraphicFramePr>
              <a:graphicFrameLocks noChangeAspect="1"/>
            </p:cNvGraphicFramePr>
            <p:nvPr/>
          </p:nvGraphicFramePr>
          <p:xfrm>
            <a:off x="2610" y="1571"/>
            <a:ext cx="1132" cy="1132"/>
          </p:xfrm>
          <a:graphic>
            <a:graphicData uri="http://schemas.openxmlformats.org/presentationml/2006/ole">
              <p:oleObj spid="_x0000_s16537" name="Fotografia programu Photo Editor" r:id="rId6" imgW="857143" imgH="857143" progId="">
                <p:embed/>
              </p:oleObj>
            </a:graphicData>
          </a:graphic>
        </p:graphicFrame>
        <p:sp>
          <p:nvSpPr>
            <p:cNvPr id="16422" name="Rectangle 38"/>
            <p:cNvSpPr>
              <a:spLocks noChangeArrowheads="1"/>
            </p:cNvSpPr>
            <p:nvPr/>
          </p:nvSpPr>
          <p:spPr bwMode="auto">
            <a:xfrm>
              <a:off x="3016" y="2115"/>
              <a:ext cx="4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6156325" y="2205038"/>
            <a:ext cx="2447925" cy="647700"/>
          </a:xfrm>
          <a:prstGeom prst="roundRect">
            <a:avLst/>
          </a:prstGeom>
          <a:ln w="19050">
            <a:solidFill>
              <a:srgbClr val="A50021"/>
            </a:solidFill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200" b="1" dirty="0">
                <a:solidFill>
                  <a:schemeClr val="tx2"/>
                </a:solidFill>
                <a:latin typeface="Times New Roman" pitchFamily="18" charset="0"/>
              </a:rPr>
              <a:t>Pozor deti!</a:t>
            </a:r>
            <a:endParaRPr lang="cs-CZ" altLang="sk-SK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5796136" y="3717925"/>
            <a:ext cx="2980536" cy="647700"/>
          </a:xfrm>
          <a:prstGeom prst="roundRect">
            <a:avLst/>
          </a:prstGeom>
          <a:ln w="19050">
            <a:solidFill>
              <a:srgbClr val="A50021"/>
            </a:solidFill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200" b="1" dirty="0">
                <a:solidFill>
                  <a:schemeClr val="tx2"/>
                </a:solidFill>
                <a:latin typeface="Times New Roman" pitchFamily="18" charset="0"/>
              </a:rPr>
              <a:t>Haló, volám 112!</a:t>
            </a:r>
            <a:endParaRPr lang="cs-CZ" altLang="sk-SK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6156325" y="5086350"/>
            <a:ext cx="2447925" cy="647700"/>
          </a:xfrm>
          <a:prstGeom prst="roundRect">
            <a:avLst/>
          </a:prstGeom>
          <a:ln w="19050">
            <a:solidFill>
              <a:srgbClr val="A50021"/>
            </a:solidFill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k-SK" altLang="sk-SK" sz="3200" b="1" dirty="0">
                <a:solidFill>
                  <a:schemeClr val="tx2"/>
                </a:solidFill>
                <a:latin typeface="Times New Roman" pitchFamily="18" charset="0"/>
              </a:rPr>
              <a:t>Daj prednosť!</a:t>
            </a:r>
            <a:endParaRPr lang="cs-CZ" altLang="sk-SK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16430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16431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16538" name="Fotografia programu Photo Editor" r:id="rId7" imgW="942857" imgH="1333333" progId="">
                  <p:embed/>
                </p:oleObj>
              </a:graphicData>
            </a:graphic>
          </p:graphicFrame>
          <p:sp>
            <p:nvSpPr>
              <p:cNvPr id="16432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16433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411520" y="1325068"/>
            <a:ext cx="1280160" cy="1800200"/>
            <a:chOff x="3161211" y="2924944"/>
            <a:chExt cx="1280160" cy="1800200"/>
          </a:xfrm>
        </p:grpSpPr>
        <p:sp>
          <p:nvSpPr>
            <p:cNvPr id="43" name="Vývojový diagram: spojnica 42"/>
            <p:cNvSpPr/>
            <p:nvPr/>
          </p:nvSpPr>
          <p:spPr>
            <a:xfrm>
              <a:off x="3558139" y="3128879"/>
              <a:ext cx="457200" cy="45720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4" name="Vývojový diagram: spojnica 43"/>
            <p:cNvSpPr/>
            <p:nvPr/>
          </p:nvSpPr>
          <p:spPr>
            <a:xfrm>
              <a:off x="3563888" y="3665754"/>
              <a:ext cx="457200" cy="45720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5" name="Vývojový diagram: spojnica 44"/>
            <p:cNvSpPr/>
            <p:nvPr/>
          </p:nvSpPr>
          <p:spPr>
            <a:xfrm>
              <a:off x="3556574" y="4176503"/>
              <a:ext cx="457200" cy="45720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46" name="Picture 2" descr="Traffic Light Png - Road Signs Traffic Lights, Transparent Png ...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940" r="18796"/>
            <a:stretch/>
          </p:blipFill>
          <p:spPr bwMode="auto">
            <a:xfrm>
              <a:off x="3161211" y="2924944"/>
              <a:ext cx="128016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Skupina 46"/>
          <p:cNvGrpSpPr/>
          <p:nvPr/>
        </p:nvGrpSpPr>
        <p:grpSpPr>
          <a:xfrm>
            <a:off x="395536" y="2996952"/>
            <a:ext cx="1280160" cy="1800200"/>
            <a:chOff x="3161211" y="2924944"/>
            <a:chExt cx="1280160" cy="1800200"/>
          </a:xfrm>
        </p:grpSpPr>
        <p:sp>
          <p:nvSpPr>
            <p:cNvPr id="48" name="Vývojový diagram: spojnica 47"/>
            <p:cNvSpPr/>
            <p:nvPr/>
          </p:nvSpPr>
          <p:spPr>
            <a:xfrm>
              <a:off x="3558139" y="3128879"/>
              <a:ext cx="457200" cy="45720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9" name="Vývojový diagram: spojnica 48"/>
            <p:cNvSpPr/>
            <p:nvPr/>
          </p:nvSpPr>
          <p:spPr>
            <a:xfrm>
              <a:off x="3563888" y="3665754"/>
              <a:ext cx="457200" cy="45720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0" name="Vývojový diagram: spojnica 49"/>
            <p:cNvSpPr/>
            <p:nvPr/>
          </p:nvSpPr>
          <p:spPr>
            <a:xfrm>
              <a:off x="3556574" y="4176503"/>
              <a:ext cx="457200" cy="45720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1" name="Picture 2" descr="Traffic Light Png - Road Signs Traffic Lights, Transparent Png ...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940" r="18796"/>
            <a:stretch/>
          </p:blipFill>
          <p:spPr bwMode="auto">
            <a:xfrm>
              <a:off x="3161211" y="2924944"/>
              <a:ext cx="128016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Skupina 51"/>
          <p:cNvGrpSpPr/>
          <p:nvPr/>
        </p:nvGrpSpPr>
        <p:grpSpPr>
          <a:xfrm>
            <a:off x="395536" y="4653136"/>
            <a:ext cx="1280160" cy="1800200"/>
            <a:chOff x="3161211" y="2924944"/>
            <a:chExt cx="1280160" cy="1800200"/>
          </a:xfrm>
        </p:grpSpPr>
        <p:sp>
          <p:nvSpPr>
            <p:cNvPr id="53" name="Vývojový diagram: spojnica 52"/>
            <p:cNvSpPr/>
            <p:nvPr/>
          </p:nvSpPr>
          <p:spPr>
            <a:xfrm>
              <a:off x="3558139" y="3128879"/>
              <a:ext cx="457200" cy="45720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4" name="Vývojový diagram: spojnica 53"/>
            <p:cNvSpPr/>
            <p:nvPr/>
          </p:nvSpPr>
          <p:spPr>
            <a:xfrm>
              <a:off x="3563888" y="3665754"/>
              <a:ext cx="457200" cy="45720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5" name="Vývojový diagram: spojnica 54"/>
            <p:cNvSpPr/>
            <p:nvPr/>
          </p:nvSpPr>
          <p:spPr>
            <a:xfrm>
              <a:off x="3556574" y="4176503"/>
              <a:ext cx="457200" cy="457200"/>
            </a:xfrm>
            <a:prstGeom prst="flowChartConnec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6" name="Picture 2" descr="Traffic Light Png - Road Signs Traffic Lights, Transparent Png ...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940" r="18796"/>
            <a:stretch/>
          </p:blipFill>
          <p:spPr bwMode="auto">
            <a:xfrm>
              <a:off x="3161211" y="2924944"/>
              <a:ext cx="128016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Vývojový diagram: spojnica 57"/>
          <p:cNvSpPr/>
          <p:nvPr/>
        </p:nvSpPr>
        <p:spPr>
          <a:xfrm>
            <a:off x="827584" y="2035757"/>
            <a:ext cx="457200" cy="457200"/>
          </a:xfrm>
          <a:prstGeom prst="flowChartConnector">
            <a:avLst/>
          </a:prstGeom>
          <a:gradFill rotWithShape="1">
            <a:gsLst>
              <a:gs pos="8000">
                <a:srgbClr val="F79646">
                  <a:shade val="51000"/>
                  <a:satMod val="130000"/>
                </a:srgbClr>
              </a:gs>
              <a:gs pos="38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Vývojový diagram: spojnica 58"/>
          <p:cNvSpPr/>
          <p:nvPr/>
        </p:nvSpPr>
        <p:spPr>
          <a:xfrm>
            <a:off x="794765" y="3187824"/>
            <a:ext cx="457200" cy="457200"/>
          </a:xfrm>
          <a:prstGeom prst="flowChartConnector">
            <a:avLst/>
          </a:prstGeom>
          <a:solidFill>
            <a:srgbClr val="C0000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Vývojový diagram: spojnica 59"/>
          <p:cNvSpPr/>
          <p:nvPr/>
        </p:nvSpPr>
        <p:spPr>
          <a:xfrm>
            <a:off x="814955" y="5872984"/>
            <a:ext cx="457200" cy="457200"/>
          </a:xfrm>
          <a:prstGeom prst="flowChartConnector">
            <a:avLst/>
          </a:prstGeom>
          <a:solidFill>
            <a:srgbClr val="009900"/>
          </a:solidFill>
          <a:ln>
            <a:noFill/>
          </a:ln>
          <a:effectLst>
            <a:glow rad="228600">
              <a:srgbClr val="0099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25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2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2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1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6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4"/>
                  </p:tgtEl>
                </p:cond>
              </p:nextCondLst>
            </p:seq>
          </p:childTnLst>
        </p:cTn>
      </p:par>
    </p:tnLst>
    <p:bldLst>
      <p:bldP spid="16386" grpId="0"/>
      <p:bldP spid="16411" grpId="0" animBg="1"/>
      <p:bldP spid="16411" grpId="1" animBg="1"/>
      <p:bldP spid="16412" grpId="0" animBg="1"/>
      <p:bldP spid="16412" grpId="1" animBg="1"/>
      <p:bldP spid="16413" grpId="0" animBg="1"/>
      <p:bldP spid="16413" grpId="1" animBg="1"/>
      <p:bldP spid="16414" grpId="0" animBg="1"/>
      <p:bldP spid="16414" grpId="1" animBg="1"/>
      <p:bldP spid="16415" grpId="0" animBg="1"/>
      <p:bldP spid="16415" grpId="1" animBg="1"/>
      <p:bldP spid="16416" grpId="0" animBg="1"/>
      <p:bldP spid="16416" grpId="1" animBg="1"/>
      <p:bldP spid="16423" grpId="0" animBg="1"/>
      <p:bldP spid="16423" grpId="1" animBg="1"/>
      <p:bldP spid="16424" grpId="0" animBg="1"/>
      <p:bldP spid="16424" grpId="1" animBg="1"/>
      <p:bldP spid="16424" grpId="2" animBg="1"/>
      <p:bldP spid="16425" grpId="0" animBg="1"/>
      <p:bldP spid="16425" grpId="1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71688"/>
            <a:ext cx="8686800" cy="452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sk-SK" altLang="sk-SK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ŽELACOU</a:t>
            </a:r>
            <a:r>
              <a:rPr lang="sk-SK" altLang="sk-SK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altLang="sk-SK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vetou vyjadrujeme svoje želania.</a:t>
            </a:r>
          </a:p>
          <a:p>
            <a:pPr>
              <a:buFont typeface="Wingdings" pitchFamily="2" charset="2"/>
              <a:buChar char="Ø"/>
            </a:pPr>
            <a:endParaRPr lang="cs-CZ" alt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4357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27088" y="4076700"/>
          <a:ext cx="2001837" cy="2027238"/>
        </p:xfrm>
        <a:graphic>
          <a:graphicData uri="http://schemas.openxmlformats.org/presentationml/2006/ole">
            <p:oleObj spid="_x0000_s14425" name="Fotografia programu Photo Editor" r:id="rId3" imgW="1504762" imgH="1523810" progId="">
              <p:embed/>
            </p:oleObj>
          </a:graphicData>
        </a:graphic>
      </p:graphicFrame>
      <p:sp>
        <p:nvSpPr>
          <p:cNvPr id="14341" name="Cloud"/>
          <p:cNvSpPr>
            <a:spLocks noChangeAspect="1" noEditPoints="1" noChangeArrowheads="1"/>
          </p:cNvSpPr>
          <p:nvPr/>
        </p:nvSpPr>
        <p:spPr bwMode="auto">
          <a:xfrm>
            <a:off x="1403350" y="836613"/>
            <a:ext cx="360363" cy="331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4342" name="Cloud"/>
          <p:cNvSpPr>
            <a:spLocks noChangeAspect="1" noEditPoints="1" noChangeArrowheads="1"/>
          </p:cNvSpPr>
          <p:nvPr/>
        </p:nvSpPr>
        <p:spPr bwMode="auto">
          <a:xfrm>
            <a:off x="1835150" y="608013"/>
            <a:ext cx="504825" cy="4651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2627313" y="404813"/>
            <a:ext cx="3457575" cy="936625"/>
            <a:chOff x="1655" y="255"/>
            <a:chExt cx="2178" cy="590"/>
          </a:xfrm>
        </p:grpSpPr>
        <p:sp>
          <p:nvSpPr>
            <p:cNvPr id="14344" name="Cloud"/>
            <p:cNvSpPr>
              <a:spLocks noChangeAspect="1" noEditPoints="1" noChangeArrowheads="1"/>
            </p:cNvSpPr>
            <p:nvPr/>
          </p:nvSpPr>
          <p:spPr bwMode="auto">
            <a:xfrm>
              <a:off x="1655" y="255"/>
              <a:ext cx="2178" cy="59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accent2"/>
              </a:outerShdw>
            </a:effectLst>
          </p:spPr>
          <p:txBody>
            <a:bodyPr/>
            <a:lstStyle/>
            <a:p>
              <a:endParaRPr lang="sk-SK"/>
            </a:p>
          </p:txBody>
        </p:sp>
        <p:sp>
          <p:nvSpPr>
            <p:cNvPr id="1434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62" y="391"/>
              <a:ext cx="1452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3600" kern="10">
                  <a:ln w="12700">
                    <a:solidFill>
                      <a:srgbClr val="00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CCFF">
                          <a:gamma/>
                          <a:shade val="46275"/>
                          <a:invGamma/>
                        </a:srgbClr>
                      </a:gs>
                      <a:gs pos="50000">
                        <a:srgbClr val="99CCFF"/>
                      </a:gs>
                      <a:gs pos="100000">
                        <a:srgbClr val="99CC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Zapamätaj si</a:t>
              </a:r>
            </a:p>
          </p:txBody>
        </p:sp>
      </p:grp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611188" y="333375"/>
            <a:ext cx="649287" cy="1724025"/>
            <a:chOff x="4195" y="1341"/>
            <a:chExt cx="663" cy="1451"/>
          </a:xfrm>
        </p:grpSpPr>
        <p:graphicFrame>
          <p:nvGraphicFramePr>
            <p:cNvPr id="14347" name="Object 11"/>
            <p:cNvGraphicFramePr>
              <a:graphicFrameLocks noChangeAspect="1"/>
            </p:cNvGraphicFramePr>
            <p:nvPr/>
          </p:nvGraphicFramePr>
          <p:xfrm>
            <a:off x="4195" y="1341"/>
            <a:ext cx="663" cy="1451"/>
          </p:xfrm>
          <a:graphic>
            <a:graphicData uri="http://schemas.openxmlformats.org/presentationml/2006/ole">
              <p:oleObj spid="_x0000_s14426" name="Fotografia programu Photo Editor" r:id="rId4" imgW="1905266" imgH="4172532" progId="">
                <p:embed/>
              </p:oleObj>
            </a:graphicData>
          </a:graphic>
        </p:graphicFrame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4332" y="1842"/>
              <a:ext cx="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3294063" y="3573463"/>
            <a:ext cx="1925637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Nech neprší!</a:t>
            </a:r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3294063" y="5149850"/>
            <a:ext cx="3798887" cy="366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Keby som vedel plávať!</a:t>
            </a: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3276600" y="4581525"/>
            <a:ext cx="4103688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Chcem mať samé jednotky!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684213" y="3213100"/>
            <a:ext cx="2303462" cy="5762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altLang="sk-SK" sz="3200">
                <a:solidFill>
                  <a:schemeClr val="tx2"/>
                </a:solidFill>
                <a:latin typeface="Comic Sans MS" pitchFamily="66" charset="0"/>
              </a:rPr>
              <a:t>Napríklad:</a:t>
            </a:r>
            <a:endParaRPr lang="cs-CZ" altLang="sk-SK" sz="3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4353" name="WordArt 17"/>
          <p:cNvSpPr>
            <a:spLocks noChangeArrowheads="1" noChangeShapeType="1" noTextEdit="1"/>
          </p:cNvSpPr>
          <p:nvPr/>
        </p:nvSpPr>
        <p:spPr bwMode="auto">
          <a:xfrm>
            <a:off x="3365500" y="4005263"/>
            <a:ext cx="2143125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Šťastnú cestu!</a:t>
            </a:r>
          </a:p>
        </p:txBody>
      </p:sp>
      <p:sp>
        <p:nvSpPr>
          <p:cNvPr id="14360" name="Rectangle 2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sk-SK" altLang="sk-SK" sz="2400"/>
          </a:p>
        </p:txBody>
      </p: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6732588" y="2852738"/>
            <a:ext cx="1638300" cy="1304925"/>
            <a:chOff x="3061" y="1933"/>
            <a:chExt cx="1032" cy="822"/>
          </a:xfrm>
        </p:grpSpPr>
        <p:graphicFrame>
          <p:nvGraphicFramePr>
            <p:cNvPr id="14362" name="Object 26"/>
            <p:cNvGraphicFramePr>
              <a:graphicFrameLocks noChangeAspect="1"/>
            </p:cNvGraphicFramePr>
            <p:nvPr/>
          </p:nvGraphicFramePr>
          <p:xfrm>
            <a:off x="3061" y="1933"/>
            <a:ext cx="1032" cy="822"/>
          </p:xfrm>
          <a:graphic>
            <a:graphicData uri="http://schemas.openxmlformats.org/presentationml/2006/ole">
              <p:oleObj spid="_x0000_s14427" name="Fotografia programu Photo Editor" r:id="rId5" imgW="1638529" imgH="1305107" progId="">
                <p:embed/>
              </p:oleObj>
            </a:graphicData>
          </a:graphic>
        </p:graphicFrame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3515" y="2251"/>
              <a:ext cx="36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8351838" y="5849938"/>
            <a:ext cx="792162" cy="1008062"/>
            <a:chOff x="4740" y="2931"/>
            <a:chExt cx="862" cy="1134"/>
          </a:xfrm>
        </p:grpSpPr>
        <p:grpSp>
          <p:nvGrpSpPr>
            <p:cNvPr id="14365" name="Group 53"/>
            <p:cNvGrpSpPr>
              <a:grpSpLocks/>
            </p:cNvGrpSpPr>
            <p:nvPr/>
          </p:nvGrpSpPr>
          <p:grpSpPr bwMode="auto">
            <a:xfrm>
              <a:off x="4740" y="2931"/>
              <a:ext cx="862" cy="1134"/>
              <a:chOff x="793" y="1162"/>
              <a:chExt cx="681" cy="862"/>
            </a:xfrm>
          </p:grpSpPr>
          <p:graphicFrame>
            <p:nvGraphicFramePr>
              <p:cNvPr id="14366" name="Object 54"/>
              <p:cNvGraphicFramePr>
                <a:graphicFrameLocks noChangeAspect="1"/>
              </p:cNvGraphicFramePr>
              <p:nvPr/>
            </p:nvGraphicFramePr>
            <p:xfrm>
              <a:off x="793" y="1162"/>
              <a:ext cx="594" cy="840"/>
            </p:xfrm>
            <a:graphic>
              <a:graphicData uri="http://schemas.openxmlformats.org/presentationml/2006/ole">
                <p:oleObj spid="_x0000_s14428" name="Fotografia programu Photo Editor" r:id="rId6" imgW="942857" imgH="1333333" progId="">
                  <p:embed/>
                </p:oleObj>
              </a:graphicData>
            </a:graphic>
          </p:graphicFrame>
          <p:sp>
            <p:nvSpPr>
              <p:cNvPr id="14367" name="Rectangle 55"/>
              <p:cNvSpPr>
                <a:spLocks noChangeArrowheads="1"/>
              </p:cNvSpPr>
              <p:nvPr/>
            </p:nvSpPr>
            <p:spPr bwMode="auto">
              <a:xfrm>
                <a:off x="793" y="1162"/>
                <a:ext cx="681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sk-SK" altLang="sk-SK"/>
              </a:p>
            </p:txBody>
          </p:sp>
        </p:grpSp>
        <p:sp>
          <p:nvSpPr>
            <p:cNvPr id="14368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860" y="3182"/>
              <a:ext cx="499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k-SK" sz="1600" b="1" kern="1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Times New Roman"/>
                  <a:cs typeface="Times New Roman"/>
                </a:rPr>
                <a:t>Ďalej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9" grpId="0" animBg="1"/>
      <p:bldP spid="14350" grpId="0" animBg="1"/>
      <p:bldP spid="14351" grpId="0" animBg="1"/>
      <p:bldP spid="14352" grpId="0" animBg="1"/>
      <p:bldP spid="14353" grpId="0" animBg="1"/>
    </p:bld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393</Words>
  <Application>Microsoft Office PowerPoint</Application>
  <PresentationFormat>Prezentácia na obrazovke (4:3)</PresentationFormat>
  <Paragraphs>133</Paragraphs>
  <Slides>14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6" baseType="lpstr">
      <vt:lpstr>Predvolený návrh</vt:lpstr>
      <vt:lpstr>Fotografia programu Photo Editor</vt:lpstr>
      <vt:lpstr>Snímka 1</vt:lpstr>
      <vt:lpstr>Snímka 2</vt:lpstr>
      <vt:lpstr>Snímka 3</vt:lpstr>
      <vt:lpstr>Snímka 4</vt:lpstr>
      <vt:lpstr> Z oznamovacích viet utvor rozkazovacie vety.</vt:lpstr>
      <vt:lpstr>Snímka 6</vt:lpstr>
      <vt:lpstr>Snímka 7</vt:lpstr>
      <vt:lpstr>Klikni na vetu, ktorá je zvolacia</vt:lpstr>
      <vt:lpstr>Snímka 9</vt:lpstr>
      <vt:lpstr>Dokonči písomne želacie vety</vt:lpstr>
      <vt:lpstr>    Výkričník ti posiela úlohu</vt:lpstr>
      <vt:lpstr>Snímka 12</vt:lpstr>
      <vt:lpstr>Snímka 13</vt:lpstr>
      <vt:lpstr>Snímka 14</vt:lpstr>
    </vt:vector>
  </TitlesOfParts>
  <Company>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EH</dc:creator>
  <cp:lastModifiedBy>IVANA</cp:lastModifiedBy>
  <cp:revision>38</cp:revision>
  <dcterms:created xsi:type="dcterms:W3CDTF">2016-04-12T15:22:40Z</dcterms:created>
  <dcterms:modified xsi:type="dcterms:W3CDTF">2020-06-22T02:59:50Z</dcterms:modified>
</cp:coreProperties>
</file>